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90" r:id="rId2"/>
  </p:sldMasterIdLst>
  <p:notesMasterIdLst>
    <p:notesMasterId r:id="rId49"/>
  </p:notesMasterIdLst>
  <p:handoutMasterIdLst>
    <p:handoutMasterId r:id="rId50"/>
  </p:handoutMasterIdLst>
  <p:sldIdLst>
    <p:sldId id="299" r:id="rId3"/>
    <p:sldId id="300" r:id="rId4"/>
    <p:sldId id="301" r:id="rId5"/>
    <p:sldId id="257" r:id="rId6"/>
    <p:sldId id="304" r:id="rId7"/>
    <p:sldId id="305" r:id="rId8"/>
    <p:sldId id="303" r:id="rId9"/>
    <p:sldId id="302" r:id="rId10"/>
    <p:sldId id="298" r:id="rId11"/>
    <p:sldId id="261" r:id="rId12"/>
    <p:sldId id="259" r:id="rId13"/>
    <p:sldId id="258" r:id="rId14"/>
    <p:sldId id="260" r:id="rId15"/>
    <p:sldId id="265" r:id="rId16"/>
    <p:sldId id="266" r:id="rId17"/>
    <p:sldId id="267" r:id="rId18"/>
    <p:sldId id="269" r:id="rId19"/>
    <p:sldId id="268" r:id="rId20"/>
    <p:sldId id="289" r:id="rId21"/>
    <p:sldId id="262" r:id="rId22"/>
    <p:sldId id="290" r:id="rId23"/>
    <p:sldId id="263" r:id="rId24"/>
    <p:sldId id="264" r:id="rId25"/>
    <p:sldId id="270" r:id="rId26"/>
    <p:sldId id="271" r:id="rId27"/>
    <p:sldId id="272" r:id="rId28"/>
    <p:sldId id="273" r:id="rId29"/>
    <p:sldId id="274" r:id="rId30"/>
    <p:sldId id="275" r:id="rId31"/>
    <p:sldId id="276" r:id="rId32"/>
    <p:sldId id="277" r:id="rId33"/>
    <p:sldId id="278" r:id="rId34"/>
    <p:sldId id="279" r:id="rId35"/>
    <p:sldId id="280" r:id="rId36"/>
    <p:sldId id="291" r:id="rId37"/>
    <p:sldId id="292" r:id="rId38"/>
    <p:sldId id="281" r:id="rId39"/>
    <p:sldId id="293" r:id="rId40"/>
    <p:sldId id="282" r:id="rId41"/>
    <p:sldId id="294" r:id="rId42"/>
    <p:sldId id="283" r:id="rId43"/>
    <p:sldId id="295" r:id="rId44"/>
    <p:sldId id="284" r:id="rId45"/>
    <p:sldId id="285" r:id="rId46"/>
    <p:sldId id="286" r:id="rId47"/>
    <p:sldId id="296" r:id="rId4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6289" autoAdjust="0"/>
  </p:normalViewPr>
  <p:slideViewPr>
    <p:cSldViewPr>
      <p:cViewPr varScale="1">
        <p:scale>
          <a:sx n="72" d="100"/>
          <a:sy n="72" d="100"/>
        </p:scale>
        <p:origin x="1326"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handoutMaster" Target="handoutMasters/handout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BB63A0-0604-418F-8806-3F75FC237B72}" type="datetimeFigureOut">
              <a:rPr lang="tr-TR" smtClean="0"/>
              <a:t>14.02.2021</a:t>
            </a:fld>
            <a:endParaRPr lang="tr-TR"/>
          </a:p>
        </p:txBody>
      </p:sp>
      <p:sp>
        <p:nvSpPr>
          <p:cNvPr id="4" name="Alt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1CFD4D0-AD6E-4130-823C-74F76A1462A4}" type="slidenum">
              <a:rPr lang="tr-TR" smtClean="0"/>
              <a:t>‹#›</a:t>
            </a:fld>
            <a:endParaRPr lang="tr-TR"/>
          </a:p>
        </p:txBody>
      </p:sp>
    </p:spTree>
    <p:extLst>
      <p:ext uri="{BB962C8B-B14F-4D97-AF65-F5344CB8AC3E}">
        <p14:creationId xmlns:p14="http://schemas.microsoft.com/office/powerpoint/2010/main" val="21927502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405E88-8471-49FF-A247-9EC042FC8BCA}" type="datetimeFigureOut">
              <a:rPr lang="tr-TR" smtClean="0"/>
              <a:t>14.02.2021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C1641E-A0E6-4061-A743-7F6E66F9FD4E}" type="slidenum">
              <a:rPr lang="tr-TR" smtClean="0"/>
              <a:t>‹#›</a:t>
            </a:fld>
            <a:endParaRPr lang="tr-TR"/>
          </a:p>
        </p:txBody>
      </p:sp>
    </p:spTree>
    <p:extLst>
      <p:ext uri="{BB962C8B-B14F-4D97-AF65-F5344CB8AC3E}">
        <p14:creationId xmlns:p14="http://schemas.microsoft.com/office/powerpoint/2010/main" val="3825616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Engellilerin haklarıyla ilgili uluslararası düzeyde çalışmalara baktığımızda Birleşmiş Milletler (BM) kapsamında yapılan çalışmaların ülkeler genelinde engellilerle ilgili politikaların belirlenmesinde temel kaynak teşkil ettiği dikkat çekmektedir. </a:t>
            </a:r>
          </a:p>
          <a:p>
            <a:endParaRPr lang="tr-TR" dirty="0"/>
          </a:p>
        </p:txBody>
      </p:sp>
      <p:sp>
        <p:nvSpPr>
          <p:cNvPr id="4" name="Slayt Numarası Yer Tutucusu 3"/>
          <p:cNvSpPr>
            <a:spLocks noGrp="1"/>
          </p:cNvSpPr>
          <p:nvPr>
            <p:ph type="sldNum" sz="quarter" idx="10"/>
          </p:nvPr>
        </p:nvSpPr>
        <p:spPr/>
        <p:txBody>
          <a:bodyPr/>
          <a:lstStyle/>
          <a:p>
            <a:fld id="{BBC1641E-A0E6-4061-A743-7F6E66F9FD4E}" type="slidenum">
              <a:rPr lang="tr-TR" smtClean="0"/>
              <a:t>4</a:t>
            </a:fld>
            <a:endParaRPr lang="tr-TR"/>
          </a:p>
        </p:txBody>
      </p:sp>
    </p:spTree>
    <p:extLst>
      <p:ext uri="{BB962C8B-B14F-4D97-AF65-F5344CB8AC3E}">
        <p14:creationId xmlns:p14="http://schemas.microsoft.com/office/powerpoint/2010/main" val="3672261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Engellilerin haklarıyla ilgili uluslararası düzeyde çalışmalara baktığımızda Birleşmiş Milletler (BM) kapsamında yapılan çalışmaların ülkeler genelinde engellilerle ilgili politikaların belirlenmesinde temel kaynak teşkil ettiği dikkat çekmektedir. </a:t>
            </a:r>
          </a:p>
          <a:p>
            <a:endParaRPr lang="tr-TR" dirty="0"/>
          </a:p>
        </p:txBody>
      </p:sp>
      <p:sp>
        <p:nvSpPr>
          <p:cNvPr id="4" name="Slayt Numarası Yer Tutucusu 3"/>
          <p:cNvSpPr>
            <a:spLocks noGrp="1"/>
          </p:cNvSpPr>
          <p:nvPr>
            <p:ph type="sldNum" sz="quarter" idx="10"/>
          </p:nvPr>
        </p:nvSpPr>
        <p:spPr/>
        <p:txBody>
          <a:bodyPr/>
          <a:lstStyle/>
          <a:p>
            <a:fld id="{BBC1641E-A0E6-4061-A743-7F6E66F9FD4E}" type="slidenum">
              <a:rPr lang="tr-TR" smtClean="0"/>
              <a:t>5</a:t>
            </a:fld>
            <a:endParaRPr lang="tr-TR"/>
          </a:p>
        </p:txBody>
      </p:sp>
    </p:spTree>
    <p:extLst>
      <p:ext uri="{BB962C8B-B14F-4D97-AF65-F5344CB8AC3E}">
        <p14:creationId xmlns:p14="http://schemas.microsoft.com/office/powerpoint/2010/main" val="4280708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Engellilerin haklarıyla ilgili uluslararası düzeyde çalışmalara baktığımızda Birleşmiş Milletler (BM) kapsamında yapılan çalışmaların ülkeler genelinde engellilerle ilgili politikaların belirlenmesinde temel kaynak teşkil ettiği dikkat çekmektedir. </a:t>
            </a:r>
          </a:p>
          <a:p>
            <a:endParaRPr lang="tr-TR" dirty="0"/>
          </a:p>
        </p:txBody>
      </p:sp>
      <p:sp>
        <p:nvSpPr>
          <p:cNvPr id="4" name="Slayt Numarası Yer Tutucusu 3"/>
          <p:cNvSpPr>
            <a:spLocks noGrp="1"/>
          </p:cNvSpPr>
          <p:nvPr>
            <p:ph type="sldNum" sz="quarter" idx="10"/>
          </p:nvPr>
        </p:nvSpPr>
        <p:spPr/>
        <p:txBody>
          <a:bodyPr/>
          <a:lstStyle/>
          <a:p>
            <a:fld id="{BBC1641E-A0E6-4061-A743-7F6E66F9FD4E}" type="slidenum">
              <a:rPr lang="tr-TR" smtClean="0"/>
              <a:t>7</a:t>
            </a:fld>
            <a:endParaRPr lang="tr-TR"/>
          </a:p>
        </p:txBody>
      </p:sp>
    </p:spTree>
    <p:extLst>
      <p:ext uri="{BB962C8B-B14F-4D97-AF65-F5344CB8AC3E}">
        <p14:creationId xmlns:p14="http://schemas.microsoft.com/office/powerpoint/2010/main" val="2186927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Engellilerin haklarıyla ilgili uluslararası düzeyde çalışmalara baktığımızda Birleşmiş Milletler (BM) kapsamında yapılan çalışmaların ülkeler genelinde engellilerle ilgili politikaların belirlenmesinde temel kaynak teşkil ettiği dikkat çekmektedir. </a:t>
            </a:r>
          </a:p>
          <a:p>
            <a:endParaRPr lang="tr-TR" dirty="0"/>
          </a:p>
        </p:txBody>
      </p:sp>
      <p:sp>
        <p:nvSpPr>
          <p:cNvPr id="4" name="Slayt Numarası Yer Tutucusu 3"/>
          <p:cNvSpPr>
            <a:spLocks noGrp="1"/>
          </p:cNvSpPr>
          <p:nvPr>
            <p:ph type="sldNum" sz="quarter" idx="10"/>
          </p:nvPr>
        </p:nvSpPr>
        <p:spPr/>
        <p:txBody>
          <a:bodyPr/>
          <a:lstStyle/>
          <a:p>
            <a:fld id="{BBC1641E-A0E6-4061-A743-7F6E66F9FD4E}" type="slidenum">
              <a:rPr lang="tr-TR" smtClean="0"/>
              <a:t>8</a:t>
            </a:fld>
            <a:endParaRPr lang="tr-TR"/>
          </a:p>
        </p:txBody>
      </p:sp>
    </p:spTree>
    <p:extLst>
      <p:ext uri="{BB962C8B-B14F-4D97-AF65-F5344CB8AC3E}">
        <p14:creationId xmlns:p14="http://schemas.microsoft.com/office/powerpoint/2010/main" val="4260868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Eğitim hakkı bütün bireyler için dünya çapında önemi vurgulanan ve ulusal ve uluslararası sözleşmelerle güvence altına alınan haklardan biridir. Bu anlamda uluslararası ve ulusal geniş kapsamlı yasal düzenlemeler yapılmış ve yapılmaya devam etmektedir. Söz konusu düzenlemelerin beraberinde gerekli tedbirlerin alınması yönünde eylem planları oluşturulmaktadır. Yapılan eylem planları ulusal düzeyde yapılacak çalışmalarda yol gösterici bir nitelik taşımaktadır.</a:t>
            </a:r>
          </a:p>
          <a:p>
            <a:endParaRPr lang="tr-TR" dirty="0"/>
          </a:p>
        </p:txBody>
      </p:sp>
      <p:sp>
        <p:nvSpPr>
          <p:cNvPr id="4" name="Slayt Numarası Yer Tutucusu 3"/>
          <p:cNvSpPr>
            <a:spLocks noGrp="1"/>
          </p:cNvSpPr>
          <p:nvPr>
            <p:ph type="sldNum" sz="quarter" idx="10"/>
          </p:nvPr>
        </p:nvSpPr>
        <p:spPr/>
        <p:txBody>
          <a:bodyPr/>
          <a:lstStyle/>
          <a:p>
            <a:fld id="{BBC1641E-A0E6-4061-A743-7F6E66F9FD4E}" type="slidenum">
              <a:rPr lang="tr-TR" smtClean="0"/>
              <a:t>12</a:t>
            </a:fld>
            <a:endParaRPr lang="tr-TR"/>
          </a:p>
        </p:txBody>
      </p:sp>
    </p:spTree>
    <p:extLst>
      <p:ext uri="{BB962C8B-B14F-4D97-AF65-F5344CB8AC3E}">
        <p14:creationId xmlns:p14="http://schemas.microsoft.com/office/powerpoint/2010/main" val="1862243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BC1641E-A0E6-4061-A743-7F6E66F9FD4E}" type="slidenum">
              <a:rPr lang="tr-TR" smtClean="0"/>
              <a:t>43</a:t>
            </a:fld>
            <a:endParaRPr lang="tr-TR"/>
          </a:p>
        </p:txBody>
      </p:sp>
    </p:spTree>
    <p:extLst>
      <p:ext uri="{BB962C8B-B14F-4D97-AF65-F5344CB8AC3E}">
        <p14:creationId xmlns:p14="http://schemas.microsoft.com/office/powerpoint/2010/main" val="1535779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lvl1pPr>
              <a:defRPr sz="2400" b="0" i="0" baseline="0">
                <a:latin typeface="Times New Roman" panose="02020603050405020304" pitchFamily="18" charset="0"/>
              </a:defRPr>
            </a:lvl1pPr>
            <a:lvl2pPr>
              <a:defRPr sz="2400" b="0" i="0" baseline="0">
                <a:latin typeface="Times New Roman" panose="02020603050405020304" pitchFamily="18" charset="0"/>
              </a:defRPr>
            </a:lvl2pPr>
            <a:lvl3pPr>
              <a:defRPr sz="2400" b="0" i="0" baseline="0">
                <a:latin typeface="Times New Roman" panose="02020603050405020304" pitchFamily="18" charset="0"/>
              </a:defRPr>
            </a:lvl3pPr>
            <a:lvl4pPr>
              <a:defRPr sz="2400" b="0" i="0" baseline="0">
                <a:latin typeface="Times New Roman" panose="02020603050405020304" pitchFamily="18" charset="0"/>
              </a:defRPr>
            </a:lvl4pPr>
            <a:lvl5pPr>
              <a:defRPr sz="2400" b="0" i="0" baseline="0">
                <a:latin typeface="Times New Roman" panose="02020603050405020304" pitchFamily="18" charset="0"/>
              </a:defRPr>
            </a:lvl5p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p:txBody>
          <a:bodyPr/>
          <a:lstStyle>
            <a:lvl1pPr eaLnBrk="0" hangingPunct="0">
              <a:defRPr>
                <a:ea typeface="ＭＳ Ｐゴシック" pitchFamily="-96" charset="-128"/>
              </a:defRPr>
            </a:lvl1pPr>
          </a:lstStyle>
          <a:p>
            <a:pPr>
              <a:defRPr/>
            </a:pPr>
            <a:fld id="{7F9F95C0-0BD7-4008-89E7-572C8CC10086}" type="datetime1">
              <a:rPr lang="tr-TR"/>
              <a:pPr>
                <a:defRPr/>
              </a:pPr>
              <a:t>14.02.2021</a:t>
            </a:fld>
            <a:endParaRPr lang="tr-TR"/>
          </a:p>
        </p:txBody>
      </p:sp>
      <p:sp>
        <p:nvSpPr>
          <p:cNvPr id="5" name="Footer Placeholder 4"/>
          <p:cNvSpPr>
            <a:spLocks noGrp="1"/>
          </p:cNvSpPr>
          <p:nvPr>
            <p:ph type="ftr" sz="quarter" idx="11"/>
          </p:nvPr>
        </p:nvSpPr>
        <p:spPr/>
        <p:txBody>
          <a:bodyPr/>
          <a:lstStyle>
            <a:lvl1pPr eaLnBrk="0" hangingPunct="0">
              <a:defRPr>
                <a:ea typeface="ＭＳ Ｐゴシック" pitchFamily="-96" charset="-128"/>
              </a:defRPr>
            </a:lvl1pPr>
          </a:lstStyle>
          <a:p>
            <a:pPr>
              <a:defRPr/>
            </a:pPr>
            <a:endParaRPr lang="tr-TR"/>
          </a:p>
        </p:txBody>
      </p:sp>
      <p:sp>
        <p:nvSpPr>
          <p:cNvPr id="6" name="Slide Number Placeholder 5"/>
          <p:cNvSpPr>
            <a:spLocks noGrp="1"/>
          </p:cNvSpPr>
          <p:nvPr>
            <p:ph type="sldNum" sz="quarter" idx="12"/>
          </p:nvPr>
        </p:nvSpPr>
        <p:spPr/>
        <p:txBody>
          <a:bodyPr/>
          <a:lstStyle>
            <a:lvl1pPr eaLnBrk="0" hangingPunct="0">
              <a:defRPr>
                <a:ea typeface="ＭＳ Ｐゴシック" pitchFamily="-96" charset="-128"/>
              </a:defRPr>
            </a:lvl1pPr>
          </a:lstStyle>
          <a:p>
            <a:pPr>
              <a:defRPr/>
            </a:pPr>
            <a:fld id="{36F91CB3-280C-400A-84F4-061A117B289C}" type="slidenum">
              <a:rPr lang="tr-TR"/>
              <a:pPr>
                <a:defRPr/>
              </a:pPr>
              <a:t>‹#›</a:t>
            </a:fld>
            <a:endParaRPr lang="tr-TR"/>
          </a:p>
        </p:txBody>
      </p:sp>
    </p:spTree>
    <p:extLst>
      <p:ext uri="{BB962C8B-B14F-4D97-AF65-F5344CB8AC3E}">
        <p14:creationId xmlns:p14="http://schemas.microsoft.com/office/powerpoint/2010/main" val="1245079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8" name="Title 7"/>
          <p:cNvSpPr>
            <a:spLocks noGrp="1"/>
          </p:cNvSpPr>
          <p:nvPr>
            <p:ph type="title"/>
          </p:nvPr>
        </p:nvSpPr>
        <p:spPr/>
        <p:txBody>
          <a:bodyPr/>
          <a:lstStyle/>
          <a:p>
            <a:r>
              <a:rPr lang="tr-TR"/>
              <a:t>Asıl başlık stili için tıklatın</a:t>
            </a:r>
            <a:endParaRPr lang="en-US"/>
          </a:p>
        </p:txBody>
      </p:sp>
      <p:sp>
        <p:nvSpPr>
          <p:cNvPr id="5" name="Date Placeholder 3"/>
          <p:cNvSpPr>
            <a:spLocks noGrp="1"/>
          </p:cNvSpPr>
          <p:nvPr>
            <p:ph type="dt" sz="half" idx="10"/>
          </p:nvPr>
        </p:nvSpPr>
        <p:spPr/>
        <p:txBody>
          <a:bodyPr/>
          <a:lstStyle>
            <a:lvl1pPr eaLnBrk="0" hangingPunct="0">
              <a:defRPr>
                <a:ea typeface="ＭＳ Ｐゴシック" pitchFamily="-96" charset="-128"/>
              </a:defRPr>
            </a:lvl1pPr>
          </a:lstStyle>
          <a:p>
            <a:pPr>
              <a:defRPr/>
            </a:pPr>
            <a:fld id="{DD0AC27B-F6FF-450E-A337-4AD7562EC99A}" type="datetime1">
              <a:rPr lang="tr-TR"/>
              <a:pPr>
                <a:defRPr/>
              </a:pPr>
              <a:t>14.02.2021</a:t>
            </a:fld>
            <a:endParaRPr lang="tr-TR"/>
          </a:p>
        </p:txBody>
      </p:sp>
      <p:sp>
        <p:nvSpPr>
          <p:cNvPr id="6" name="Footer Placeholder 4"/>
          <p:cNvSpPr>
            <a:spLocks noGrp="1"/>
          </p:cNvSpPr>
          <p:nvPr>
            <p:ph type="ftr" sz="quarter" idx="11"/>
          </p:nvPr>
        </p:nvSpPr>
        <p:spPr/>
        <p:txBody>
          <a:bodyPr/>
          <a:lstStyle>
            <a:lvl1pPr eaLnBrk="0" hangingPunct="0">
              <a:defRPr>
                <a:ea typeface="ＭＳ Ｐゴシック" pitchFamily="-96" charset="-128"/>
              </a:defRPr>
            </a:lvl1pPr>
          </a:lstStyle>
          <a:p>
            <a:pPr>
              <a:defRPr/>
            </a:pPr>
            <a:endParaRPr lang="tr-TR"/>
          </a:p>
        </p:txBody>
      </p:sp>
      <p:sp>
        <p:nvSpPr>
          <p:cNvPr id="7" name="Slide Number Placeholder 5"/>
          <p:cNvSpPr>
            <a:spLocks noGrp="1"/>
          </p:cNvSpPr>
          <p:nvPr>
            <p:ph type="sldNum" sz="quarter" idx="12"/>
          </p:nvPr>
        </p:nvSpPr>
        <p:spPr/>
        <p:txBody>
          <a:bodyPr/>
          <a:lstStyle>
            <a:lvl1pPr eaLnBrk="0" hangingPunct="0">
              <a:defRPr>
                <a:ea typeface="ＭＳ Ｐゴシック" pitchFamily="-96" charset="-128"/>
              </a:defRPr>
            </a:lvl1pPr>
          </a:lstStyle>
          <a:p>
            <a:pPr>
              <a:defRPr/>
            </a:pPr>
            <a:fld id="{A79B333E-3886-42BD-B0F5-11F442077859}" type="slidenum">
              <a:rPr lang="tr-TR"/>
              <a:pPr>
                <a:defRPr/>
              </a:pPr>
              <a:t>‹#›</a:t>
            </a:fld>
            <a:endParaRPr lang="tr-TR"/>
          </a:p>
        </p:txBody>
      </p:sp>
    </p:spTree>
    <p:extLst>
      <p:ext uri="{BB962C8B-B14F-4D97-AF65-F5344CB8AC3E}">
        <p14:creationId xmlns:p14="http://schemas.microsoft.com/office/powerpoint/2010/main" val="956351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Date Placeholder 3"/>
          <p:cNvSpPr>
            <a:spLocks noGrp="1"/>
          </p:cNvSpPr>
          <p:nvPr>
            <p:ph type="dt" sz="half" idx="10"/>
          </p:nvPr>
        </p:nvSpPr>
        <p:spPr/>
        <p:txBody>
          <a:bodyPr/>
          <a:lstStyle>
            <a:lvl1pPr eaLnBrk="0" hangingPunct="0">
              <a:defRPr>
                <a:ea typeface="ＭＳ Ｐゴシック" pitchFamily="-96" charset="-128"/>
              </a:defRPr>
            </a:lvl1pPr>
          </a:lstStyle>
          <a:p>
            <a:pPr>
              <a:defRPr/>
            </a:pPr>
            <a:fld id="{B5BDEDE8-39D9-435C-8F97-27EDC3CE4CFA}" type="datetime1">
              <a:rPr lang="tr-TR"/>
              <a:pPr>
                <a:defRPr/>
              </a:pPr>
              <a:t>14.02.2021</a:t>
            </a:fld>
            <a:endParaRPr lang="tr-TR"/>
          </a:p>
        </p:txBody>
      </p:sp>
      <p:sp>
        <p:nvSpPr>
          <p:cNvPr id="4" name="Footer Placeholder 4"/>
          <p:cNvSpPr>
            <a:spLocks noGrp="1"/>
          </p:cNvSpPr>
          <p:nvPr>
            <p:ph type="ftr" sz="quarter" idx="11"/>
          </p:nvPr>
        </p:nvSpPr>
        <p:spPr/>
        <p:txBody>
          <a:bodyPr/>
          <a:lstStyle>
            <a:lvl1pPr eaLnBrk="0" hangingPunct="0">
              <a:defRPr>
                <a:ea typeface="ＭＳ Ｐゴシック" pitchFamily="-96" charset="-128"/>
              </a:defRPr>
            </a:lvl1pPr>
          </a:lstStyle>
          <a:p>
            <a:pPr>
              <a:defRPr/>
            </a:pPr>
            <a:endParaRPr lang="tr-TR"/>
          </a:p>
        </p:txBody>
      </p:sp>
      <p:sp>
        <p:nvSpPr>
          <p:cNvPr id="5" name="Slide Number Placeholder 5"/>
          <p:cNvSpPr>
            <a:spLocks noGrp="1"/>
          </p:cNvSpPr>
          <p:nvPr>
            <p:ph type="sldNum" sz="quarter" idx="12"/>
          </p:nvPr>
        </p:nvSpPr>
        <p:spPr/>
        <p:txBody>
          <a:bodyPr/>
          <a:lstStyle>
            <a:lvl1pPr eaLnBrk="0" hangingPunct="0">
              <a:defRPr>
                <a:ea typeface="ＭＳ Ｐゴシック" pitchFamily="-96" charset="-128"/>
              </a:defRPr>
            </a:lvl1pPr>
          </a:lstStyle>
          <a:p>
            <a:pPr>
              <a:defRPr/>
            </a:pPr>
            <a:fld id="{82716626-E26E-4DE3-A738-7FBD02DB568E}" type="slidenum">
              <a:rPr lang="tr-TR"/>
              <a:pPr>
                <a:defRPr/>
              </a:pPr>
              <a:t>‹#›</a:t>
            </a:fld>
            <a:endParaRPr lang="tr-TR"/>
          </a:p>
        </p:txBody>
      </p:sp>
    </p:spTree>
    <p:extLst>
      <p:ext uri="{BB962C8B-B14F-4D97-AF65-F5344CB8AC3E}">
        <p14:creationId xmlns:p14="http://schemas.microsoft.com/office/powerpoint/2010/main" val="238339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lvl1pPr eaLnBrk="0" hangingPunct="0">
              <a:defRPr>
                <a:ea typeface="ＭＳ Ｐゴシック" pitchFamily="-96" charset="-128"/>
              </a:defRPr>
            </a:lvl1pPr>
          </a:lstStyle>
          <a:p>
            <a:pPr>
              <a:defRPr/>
            </a:pPr>
            <a:fld id="{6E7349FE-CCA2-42C3-93CC-4EE3B957FEEE}" type="datetime1">
              <a:rPr lang="tr-TR"/>
              <a:pPr>
                <a:defRPr/>
              </a:pPr>
              <a:t>14.02.2021</a:t>
            </a:fld>
            <a:endParaRPr lang="tr-TR"/>
          </a:p>
        </p:txBody>
      </p:sp>
      <p:sp>
        <p:nvSpPr>
          <p:cNvPr id="5" name="Footer Placeholder 4"/>
          <p:cNvSpPr>
            <a:spLocks noGrp="1"/>
          </p:cNvSpPr>
          <p:nvPr>
            <p:ph type="ftr" sz="quarter" idx="11"/>
          </p:nvPr>
        </p:nvSpPr>
        <p:spPr/>
        <p:txBody>
          <a:bodyPr/>
          <a:lstStyle>
            <a:lvl1pPr eaLnBrk="0" hangingPunct="0">
              <a:defRPr>
                <a:ea typeface="ＭＳ Ｐゴシック" pitchFamily="-96" charset="-128"/>
              </a:defRPr>
            </a:lvl1pPr>
          </a:lstStyle>
          <a:p>
            <a:pPr>
              <a:defRPr/>
            </a:pPr>
            <a:endParaRPr lang="tr-TR"/>
          </a:p>
        </p:txBody>
      </p:sp>
      <p:sp>
        <p:nvSpPr>
          <p:cNvPr id="6" name="Slide Number Placeholder 5"/>
          <p:cNvSpPr>
            <a:spLocks noGrp="1"/>
          </p:cNvSpPr>
          <p:nvPr>
            <p:ph type="sldNum" sz="quarter" idx="12"/>
          </p:nvPr>
        </p:nvSpPr>
        <p:spPr/>
        <p:txBody>
          <a:bodyPr/>
          <a:lstStyle>
            <a:lvl1pPr eaLnBrk="0" hangingPunct="0">
              <a:defRPr>
                <a:ea typeface="ＭＳ Ｐゴシック" pitchFamily="-96" charset="-128"/>
              </a:defRPr>
            </a:lvl1pPr>
          </a:lstStyle>
          <a:p>
            <a:pPr>
              <a:defRPr/>
            </a:pPr>
            <a:fld id="{32CFD734-99D0-4431-8530-EDCE9F25B910}" type="slidenum">
              <a:rPr lang="tr-TR"/>
              <a:pPr>
                <a:defRPr/>
              </a:pPr>
              <a:t>‹#›</a:t>
            </a:fld>
            <a:endParaRPr lang="tr-TR"/>
          </a:p>
        </p:txBody>
      </p:sp>
    </p:spTree>
    <p:extLst>
      <p:ext uri="{BB962C8B-B14F-4D97-AF65-F5344CB8AC3E}">
        <p14:creationId xmlns:p14="http://schemas.microsoft.com/office/powerpoint/2010/main" val="401352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aşlık Slaydı">
    <p:spTree>
      <p:nvGrpSpPr>
        <p:cNvPr id="1" name=""/>
        <p:cNvGrpSpPr/>
        <p:nvPr/>
      </p:nvGrpSpPr>
      <p:grpSpPr>
        <a:xfrm>
          <a:off x="0" y="0"/>
          <a:ext cx="0" cy="0"/>
          <a:chOff x="0" y="0"/>
          <a:chExt cx="0" cy="0"/>
        </a:xfrm>
      </p:grpSpPr>
      <p:pic>
        <p:nvPicPr>
          <p:cNvPr id="3" name="6 Resim" descr="powerpoint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Başlık"/>
          <p:cNvSpPr>
            <a:spLocks noGrp="1"/>
          </p:cNvSpPr>
          <p:nvPr>
            <p:ph type="ctrTitle"/>
          </p:nvPr>
        </p:nvSpPr>
        <p:spPr>
          <a:xfrm>
            <a:off x="5652120" y="3573016"/>
            <a:ext cx="3491880" cy="1584176"/>
          </a:xfrm>
        </p:spPr>
        <p:txBody>
          <a:bodyPr>
            <a:normAutofit/>
          </a:bodyPr>
          <a:lstStyle>
            <a:lvl1pPr>
              <a:defRPr sz="3600"/>
            </a:lvl1pPr>
          </a:lstStyle>
          <a:p>
            <a:r>
              <a:rPr lang="tr-TR"/>
              <a:t>Asıl başlık stili için tıklatın</a:t>
            </a:r>
            <a:endParaRPr lang="tr-TR" dirty="0"/>
          </a:p>
        </p:txBody>
      </p:sp>
      <p:sp>
        <p:nvSpPr>
          <p:cNvPr id="4" name="3 Veri Yer Tutucusu"/>
          <p:cNvSpPr>
            <a:spLocks noGrp="1"/>
          </p:cNvSpPr>
          <p:nvPr>
            <p:ph type="dt" sz="half" idx="10"/>
          </p:nvPr>
        </p:nvSpPr>
        <p:spPr/>
        <p:txBody>
          <a:bodyPr/>
          <a:lstStyle>
            <a:lvl1pPr eaLnBrk="0" hangingPunct="0">
              <a:defRPr>
                <a:ea typeface="ＭＳ Ｐゴシック" pitchFamily="-96" charset="-128"/>
              </a:defRPr>
            </a:lvl1pPr>
          </a:lstStyle>
          <a:p>
            <a:pPr>
              <a:defRPr/>
            </a:pPr>
            <a:fld id="{C3586E43-EF21-404A-B1E9-F1C46998A26A}" type="datetime1">
              <a:rPr lang="tr-TR"/>
              <a:pPr>
                <a:defRPr/>
              </a:pPr>
              <a:t>14.02.2021</a:t>
            </a:fld>
            <a:endParaRPr lang="tr-TR"/>
          </a:p>
        </p:txBody>
      </p:sp>
      <p:sp>
        <p:nvSpPr>
          <p:cNvPr id="5" name="4 Altbilgi Yer Tutucusu"/>
          <p:cNvSpPr>
            <a:spLocks noGrp="1"/>
          </p:cNvSpPr>
          <p:nvPr>
            <p:ph type="ftr" sz="quarter" idx="11"/>
          </p:nvPr>
        </p:nvSpPr>
        <p:spPr/>
        <p:txBody>
          <a:bodyPr/>
          <a:lstStyle>
            <a:lvl1pPr eaLnBrk="0" hangingPunct="0">
              <a:defRPr>
                <a:ea typeface="ＭＳ Ｐゴシック" pitchFamily="-96" charset="-128"/>
              </a:defRPr>
            </a:lvl1pPr>
          </a:lstStyle>
          <a:p>
            <a:pPr>
              <a:defRPr/>
            </a:pPr>
            <a:endParaRPr lang="tr-TR"/>
          </a:p>
        </p:txBody>
      </p:sp>
      <p:sp>
        <p:nvSpPr>
          <p:cNvPr id="6" name="5 Slayt Numarası Yer Tutucusu"/>
          <p:cNvSpPr>
            <a:spLocks noGrp="1"/>
          </p:cNvSpPr>
          <p:nvPr>
            <p:ph type="sldNum" sz="quarter" idx="12"/>
          </p:nvPr>
        </p:nvSpPr>
        <p:spPr/>
        <p:txBody>
          <a:bodyPr/>
          <a:lstStyle>
            <a:lvl1pPr eaLnBrk="0" hangingPunct="0">
              <a:defRPr>
                <a:ea typeface="ＭＳ Ｐゴシック" pitchFamily="-96" charset="-128"/>
              </a:defRPr>
            </a:lvl1pPr>
          </a:lstStyle>
          <a:p>
            <a:pPr>
              <a:defRPr/>
            </a:pPr>
            <a:fld id="{AF484200-2998-4B6F-98A9-0EE993149782}" type="slidenum">
              <a:rPr lang="tr-TR"/>
              <a:pPr>
                <a:defRPr/>
              </a:pPr>
              <a:t>‹#›</a:t>
            </a:fld>
            <a:endParaRPr lang="tr-TR"/>
          </a:p>
        </p:txBody>
      </p:sp>
    </p:spTree>
    <p:extLst>
      <p:ext uri="{BB962C8B-B14F-4D97-AF65-F5344CB8AC3E}">
        <p14:creationId xmlns:p14="http://schemas.microsoft.com/office/powerpoint/2010/main" val="799832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822325" y="365125"/>
            <a:ext cx="7521575" cy="549275"/>
          </a:xfrm>
        </p:spPr>
        <p:txBody>
          <a:bodyPr/>
          <a:lstStyle/>
          <a:p>
            <a:r>
              <a:rPr lang="tr-TR"/>
              <a:t>Asıl başlık stili için tıklatın</a:t>
            </a:r>
          </a:p>
        </p:txBody>
      </p:sp>
      <p:sp>
        <p:nvSpPr>
          <p:cNvPr id="3" name="Tablo Yer Tutucusu 2"/>
          <p:cNvSpPr>
            <a:spLocks noGrp="1"/>
          </p:cNvSpPr>
          <p:nvPr>
            <p:ph type="tbl" idx="1"/>
          </p:nvPr>
        </p:nvSpPr>
        <p:spPr>
          <a:xfrm>
            <a:off x="822325" y="1100138"/>
            <a:ext cx="7521575" cy="3579812"/>
          </a:xfrm>
        </p:spPr>
        <p:txBody>
          <a:bodyPr/>
          <a:lstStyle/>
          <a:p>
            <a:pPr lvl="0"/>
            <a:r>
              <a:rPr lang="tr-TR" noProof="0"/>
              <a:t>Tablo eklemek için simgeyi tıklatın</a:t>
            </a:r>
          </a:p>
        </p:txBody>
      </p:sp>
      <p:sp>
        <p:nvSpPr>
          <p:cNvPr id="4" name="Date Placeholder 3"/>
          <p:cNvSpPr>
            <a:spLocks noGrp="1"/>
          </p:cNvSpPr>
          <p:nvPr>
            <p:ph type="dt" sz="half" idx="10"/>
          </p:nvPr>
        </p:nvSpPr>
        <p:spPr/>
        <p:txBody>
          <a:bodyPr/>
          <a:lstStyle>
            <a:lvl1pPr eaLnBrk="0" hangingPunct="0">
              <a:defRPr>
                <a:ea typeface="ＭＳ Ｐゴシック" pitchFamily="-96" charset="-128"/>
              </a:defRPr>
            </a:lvl1pPr>
          </a:lstStyle>
          <a:p>
            <a:pPr>
              <a:defRPr/>
            </a:pPr>
            <a:fld id="{72867417-7DA4-45CB-9908-AA0C5FEA44CF}" type="datetime1">
              <a:rPr lang="tr-TR"/>
              <a:pPr>
                <a:defRPr/>
              </a:pPr>
              <a:t>14.02.2021</a:t>
            </a:fld>
            <a:endParaRPr lang="tr-TR"/>
          </a:p>
        </p:txBody>
      </p:sp>
      <p:sp>
        <p:nvSpPr>
          <p:cNvPr id="5" name="Footer Placeholder 4"/>
          <p:cNvSpPr>
            <a:spLocks noGrp="1"/>
          </p:cNvSpPr>
          <p:nvPr>
            <p:ph type="ftr" sz="quarter" idx="11"/>
          </p:nvPr>
        </p:nvSpPr>
        <p:spPr/>
        <p:txBody>
          <a:bodyPr/>
          <a:lstStyle>
            <a:lvl1pPr eaLnBrk="0" hangingPunct="0">
              <a:defRPr>
                <a:ea typeface="ＭＳ Ｐゴシック" pitchFamily="-96" charset="-128"/>
              </a:defRPr>
            </a:lvl1pPr>
          </a:lstStyle>
          <a:p>
            <a:pPr>
              <a:defRPr/>
            </a:pPr>
            <a:endParaRPr lang="tr-TR"/>
          </a:p>
        </p:txBody>
      </p:sp>
      <p:sp>
        <p:nvSpPr>
          <p:cNvPr id="6" name="Slide Number Placeholder 5"/>
          <p:cNvSpPr>
            <a:spLocks noGrp="1"/>
          </p:cNvSpPr>
          <p:nvPr>
            <p:ph type="sldNum" sz="quarter" idx="12"/>
          </p:nvPr>
        </p:nvSpPr>
        <p:spPr/>
        <p:txBody>
          <a:bodyPr/>
          <a:lstStyle>
            <a:lvl1pPr eaLnBrk="0" hangingPunct="0">
              <a:defRPr>
                <a:ea typeface="ＭＳ Ｐゴシック" pitchFamily="-96" charset="-128"/>
              </a:defRPr>
            </a:lvl1pPr>
          </a:lstStyle>
          <a:p>
            <a:pPr>
              <a:defRPr/>
            </a:pPr>
            <a:fld id="{98A71BF9-9AB4-46BE-95B1-7E846393E6F6}" type="slidenum">
              <a:rPr lang="tr-TR"/>
              <a:pPr>
                <a:defRPr/>
              </a:pPr>
              <a:t>‹#›</a:t>
            </a:fld>
            <a:endParaRPr lang="tr-TR"/>
          </a:p>
        </p:txBody>
      </p:sp>
    </p:spTree>
    <p:extLst>
      <p:ext uri="{BB962C8B-B14F-4D97-AF65-F5344CB8AC3E}">
        <p14:creationId xmlns:p14="http://schemas.microsoft.com/office/powerpoint/2010/main" val="545071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762000" y="533400"/>
            <a:ext cx="7696200" cy="1143000"/>
          </a:xfrm>
        </p:spPr>
        <p:txBody>
          <a:bodyPr/>
          <a:lstStyle/>
          <a:p>
            <a:r>
              <a:rPr lang="tr-TR"/>
              <a:t>Asıl başlık stili için tıklatın</a:t>
            </a:r>
          </a:p>
        </p:txBody>
      </p:sp>
      <p:sp>
        <p:nvSpPr>
          <p:cNvPr id="3" name="Metin Yer Tutucusu 2"/>
          <p:cNvSpPr>
            <a:spLocks noGrp="1"/>
          </p:cNvSpPr>
          <p:nvPr>
            <p:ph type="body" sz="half" idx="1"/>
          </p:nvPr>
        </p:nvSpPr>
        <p:spPr>
          <a:xfrm>
            <a:off x="762000" y="1905000"/>
            <a:ext cx="3771900" cy="40386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quarter" idx="2"/>
          </p:nvPr>
        </p:nvSpPr>
        <p:spPr>
          <a:xfrm>
            <a:off x="4686300" y="1905000"/>
            <a:ext cx="3771900" cy="19431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İçerik Yer Tutucusu 4"/>
          <p:cNvSpPr>
            <a:spLocks noGrp="1"/>
          </p:cNvSpPr>
          <p:nvPr>
            <p:ph sz="quarter" idx="3"/>
          </p:nvPr>
        </p:nvSpPr>
        <p:spPr>
          <a:xfrm>
            <a:off x="4686300" y="4000500"/>
            <a:ext cx="3771900" cy="19431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4"/>
          <p:cNvSpPr>
            <a:spLocks noGrp="1" noChangeArrowheads="1"/>
          </p:cNvSpPr>
          <p:nvPr>
            <p:ph type="dt" sz="half" idx="10"/>
          </p:nvPr>
        </p:nvSpPr>
        <p:spPr/>
        <p:txBody>
          <a:bodyPr/>
          <a:lstStyle>
            <a:lvl1pPr>
              <a:defRPr/>
            </a:lvl1pPr>
          </a:lstStyle>
          <a:p>
            <a:pPr>
              <a:defRPr/>
            </a:pPr>
            <a:endParaRPr lang="en-IE"/>
          </a:p>
        </p:txBody>
      </p:sp>
      <p:sp>
        <p:nvSpPr>
          <p:cNvPr id="7" name="Rectangle 5"/>
          <p:cNvSpPr>
            <a:spLocks noGrp="1" noChangeArrowheads="1"/>
          </p:cNvSpPr>
          <p:nvPr>
            <p:ph type="ftr" sz="quarter" idx="11"/>
          </p:nvPr>
        </p:nvSpPr>
        <p:spPr/>
        <p:txBody>
          <a:bodyPr/>
          <a:lstStyle>
            <a:lvl1pPr>
              <a:defRPr/>
            </a:lvl1pPr>
          </a:lstStyle>
          <a:p>
            <a:pPr>
              <a:defRPr/>
            </a:pPr>
            <a:endParaRPr lang="en-IE"/>
          </a:p>
        </p:txBody>
      </p:sp>
      <p:sp>
        <p:nvSpPr>
          <p:cNvPr id="8" name="Rectangle 6"/>
          <p:cNvSpPr>
            <a:spLocks noGrp="1" noChangeArrowheads="1"/>
          </p:cNvSpPr>
          <p:nvPr>
            <p:ph type="sldNum" sz="quarter" idx="12"/>
          </p:nvPr>
        </p:nvSpPr>
        <p:spPr/>
        <p:txBody>
          <a:bodyPr/>
          <a:lstStyle>
            <a:lvl1pPr>
              <a:defRPr/>
            </a:lvl1pPr>
          </a:lstStyle>
          <a:p>
            <a:pPr>
              <a:defRPr/>
            </a:pPr>
            <a:fld id="{E54A0C80-3B8A-444B-8672-BBF04518410F}" type="slidenum">
              <a:rPr lang="en-IE"/>
              <a:pPr>
                <a:defRPr/>
              </a:pPr>
              <a:t>‹#›</a:t>
            </a:fld>
            <a:endParaRPr lang="en-IE"/>
          </a:p>
        </p:txBody>
      </p:sp>
    </p:spTree>
    <p:extLst>
      <p:ext uri="{BB962C8B-B14F-4D97-AF65-F5344CB8AC3E}">
        <p14:creationId xmlns:p14="http://schemas.microsoft.com/office/powerpoint/2010/main" val="2134260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762000" y="533400"/>
            <a:ext cx="7696200" cy="1143000"/>
          </a:xfrm>
        </p:spPr>
        <p:txBody>
          <a:bodyPr/>
          <a:lstStyle/>
          <a:p>
            <a:r>
              <a:rPr lang="tr-TR"/>
              <a:t>Asıl başlık stili için tıklatın</a:t>
            </a:r>
          </a:p>
        </p:txBody>
      </p:sp>
      <p:sp>
        <p:nvSpPr>
          <p:cNvPr id="3" name="Metin Yer Tutucusu 2"/>
          <p:cNvSpPr>
            <a:spLocks noGrp="1"/>
          </p:cNvSpPr>
          <p:nvPr>
            <p:ph type="body" sz="half" idx="1"/>
          </p:nvPr>
        </p:nvSpPr>
        <p:spPr>
          <a:xfrm>
            <a:off x="762000" y="1905000"/>
            <a:ext cx="3771900" cy="4038600"/>
          </a:xfrm>
        </p:spPr>
        <p:txBody>
          <a:bodyPr/>
          <a:lstStyle>
            <a:lvl1pPr>
              <a:defRPr sz="2400" b="0" i="0" baseline="0">
                <a:latin typeface="Times New Roman" panose="02020603050405020304" pitchFamily="18" charset="0"/>
              </a:defRPr>
            </a:lvl1pPr>
            <a:lvl2pPr>
              <a:defRPr sz="2400" b="0" i="0" baseline="0">
                <a:latin typeface="Times New Roman" panose="02020603050405020304" pitchFamily="18" charset="0"/>
              </a:defRPr>
            </a:lvl2pPr>
            <a:lvl3pPr>
              <a:defRPr sz="2400" b="0" i="0" baseline="0">
                <a:latin typeface="Times New Roman" panose="02020603050405020304" pitchFamily="18" charset="0"/>
              </a:defRPr>
            </a:lvl3pPr>
            <a:lvl4pPr>
              <a:defRPr sz="2400" b="0" i="0" baseline="0">
                <a:latin typeface="Times New Roman" panose="02020603050405020304" pitchFamily="18" charset="0"/>
              </a:defRPr>
            </a:lvl4pPr>
            <a:lvl5pPr>
              <a:defRPr sz="2400" b="0" i="0" baseline="0">
                <a:latin typeface="Times New Roman" panose="02020603050405020304" pitchFamily="18" charset="0"/>
              </a:defRPr>
            </a:lvl5p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İçerik Yer Tutucusu 3"/>
          <p:cNvSpPr>
            <a:spLocks noGrp="1"/>
          </p:cNvSpPr>
          <p:nvPr>
            <p:ph sz="half" idx="2"/>
          </p:nvPr>
        </p:nvSpPr>
        <p:spPr>
          <a:xfrm>
            <a:off x="4686300" y="1905000"/>
            <a:ext cx="3771900" cy="4038600"/>
          </a:xfrm>
        </p:spPr>
        <p:txBody>
          <a:bodyPr/>
          <a:lstStyle>
            <a:lvl1pPr>
              <a:defRPr sz="2400" b="0" i="0" baseline="0">
                <a:latin typeface="Times New Roman" panose="02020603050405020304" pitchFamily="18" charset="0"/>
              </a:defRPr>
            </a:lvl1pPr>
            <a:lvl2pPr>
              <a:defRPr sz="2400" b="0" i="0" baseline="0">
                <a:latin typeface="Times New Roman" panose="02020603050405020304" pitchFamily="18" charset="0"/>
              </a:defRPr>
            </a:lvl2pPr>
            <a:lvl3pPr>
              <a:defRPr sz="2400" b="0" i="0" baseline="0">
                <a:latin typeface="Times New Roman" panose="02020603050405020304" pitchFamily="18" charset="0"/>
              </a:defRPr>
            </a:lvl3pPr>
            <a:lvl4pPr>
              <a:defRPr sz="2400" b="0" i="0" baseline="0">
                <a:latin typeface="Times New Roman" panose="02020603050405020304" pitchFamily="18" charset="0"/>
              </a:defRPr>
            </a:lvl4pPr>
            <a:lvl5pPr>
              <a:defRPr sz="2400" b="0" i="0" baseline="0">
                <a:latin typeface="Times New Roman" panose="02020603050405020304" pitchFamily="18" charset="0"/>
              </a:defRPr>
            </a:lvl5p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5" name="Rectangle 4"/>
          <p:cNvSpPr>
            <a:spLocks noGrp="1" noChangeArrowheads="1"/>
          </p:cNvSpPr>
          <p:nvPr>
            <p:ph type="dt" sz="half" idx="10"/>
          </p:nvPr>
        </p:nvSpPr>
        <p:spPr/>
        <p:txBody>
          <a:bodyPr/>
          <a:lstStyle>
            <a:lvl1pPr>
              <a:defRPr/>
            </a:lvl1pPr>
          </a:lstStyle>
          <a:p>
            <a:pPr>
              <a:defRPr/>
            </a:pPr>
            <a:endParaRPr lang="en-IE"/>
          </a:p>
        </p:txBody>
      </p:sp>
      <p:sp>
        <p:nvSpPr>
          <p:cNvPr id="6" name="Rectangle 5"/>
          <p:cNvSpPr>
            <a:spLocks noGrp="1" noChangeArrowheads="1"/>
          </p:cNvSpPr>
          <p:nvPr>
            <p:ph type="ftr" sz="quarter" idx="11"/>
          </p:nvPr>
        </p:nvSpPr>
        <p:spPr/>
        <p:txBody>
          <a:bodyPr/>
          <a:lstStyle>
            <a:lvl1pPr>
              <a:defRPr/>
            </a:lvl1pPr>
          </a:lstStyle>
          <a:p>
            <a:pPr>
              <a:defRPr/>
            </a:pPr>
            <a:endParaRPr lang="en-IE"/>
          </a:p>
        </p:txBody>
      </p:sp>
      <p:sp>
        <p:nvSpPr>
          <p:cNvPr id="7" name="Rectangle 6"/>
          <p:cNvSpPr>
            <a:spLocks noGrp="1" noChangeArrowheads="1"/>
          </p:cNvSpPr>
          <p:nvPr>
            <p:ph type="sldNum" sz="quarter" idx="12"/>
          </p:nvPr>
        </p:nvSpPr>
        <p:spPr/>
        <p:txBody>
          <a:bodyPr/>
          <a:lstStyle>
            <a:lvl1pPr>
              <a:defRPr/>
            </a:lvl1pPr>
          </a:lstStyle>
          <a:p>
            <a:pPr>
              <a:defRPr/>
            </a:pPr>
            <a:fld id="{586FEC07-6411-4FF0-88B3-F84319629A2D}" type="slidenum">
              <a:rPr lang="en-IE"/>
              <a:pPr>
                <a:defRPr/>
              </a:pPr>
              <a:t>‹#›</a:t>
            </a:fld>
            <a:endParaRPr lang="en-IE"/>
          </a:p>
        </p:txBody>
      </p:sp>
    </p:spTree>
    <p:extLst>
      <p:ext uri="{BB962C8B-B14F-4D97-AF65-F5344CB8AC3E}">
        <p14:creationId xmlns:p14="http://schemas.microsoft.com/office/powerpoint/2010/main" val="2945906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14.02.2021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834791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3A951DE-10EB-40D2-9D97-905A4E8AD325}"/>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id="{0342F82B-352A-4AA8-B852-C0A017981AE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1BEB9751-7E0C-4C70-ADAB-8D1F49FE5212}"/>
              </a:ext>
            </a:extLst>
          </p:cNvPr>
          <p:cNvSpPr>
            <a:spLocks noGrp="1"/>
          </p:cNvSpPr>
          <p:nvPr>
            <p:ph type="dt" sz="half" idx="10"/>
          </p:nvPr>
        </p:nvSpPr>
        <p:spPr/>
        <p:txBody>
          <a:bodyPr/>
          <a:lstStyle/>
          <a:p>
            <a:fld id="{A23720DD-5B6D-40BF-8493-A6B52D484E6B}" type="datetimeFigureOut">
              <a:rPr lang="tr-TR" smtClean="0"/>
              <a:t>14.02.2021</a:t>
            </a:fld>
            <a:endParaRPr lang="tr-TR"/>
          </a:p>
        </p:txBody>
      </p:sp>
      <p:sp>
        <p:nvSpPr>
          <p:cNvPr id="5" name="Alt Bilgi Yer Tutucusu 4">
            <a:extLst>
              <a:ext uri="{FF2B5EF4-FFF2-40B4-BE49-F238E27FC236}">
                <a16:creationId xmlns:a16="http://schemas.microsoft.com/office/drawing/2014/main" id="{BBCF9827-171C-49C6-BB94-A1791F06D28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D376378-4B9F-476C-B245-5C55A5163A16}"/>
              </a:ext>
            </a:extLst>
          </p:cNvPr>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41669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62C905A-2E6B-4291-A4EC-6290E65FB33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2F6A597-B81A-451C-A2D4-0E0A0E7952E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326073C-B557-4074-BC33-2DB40CF142A9}"/>
              </a:ext>
            </a:extLst>
          </p:cNvPr>
          <p:cNvSpPr>
            <a:spLocks noGrp="1"/>
          </p:cNvSpPr>
          <p:nvPr>
            <p:ph type="dt" sz="half" idx="10"/>
          </p:nvPr>
        </p:nvSpPr>
        <p:spPr/>
        <p:txBody>
          <a:bodyPr/>
          <a:lstStyle/>
          <a:p>
            <a:pPr>
              <a:defRPr/>
            </a:pPr>
            <a:fld id="{7F9F95C0-0BD7-4008-89E7-572C8CC10086}" type="datetime1">
              <a:rPr lang="tr-TR" smtClean="0"/>
              <a:pPr>
                <a:defRPr/>
              </a:pPr>
              <a:t>14.02.2021</a:t>
            </a:fld>
            <a:endParaRPr lang="tr-TR"/>
          </a:p>
        </p:txBody>
      </p:sp>
      <p:sp>
        <p:nvSpPr>
          <p:cNvPr id="5" name="Alt Bilgi Yer Tutucusu 4">
            <a:extLst>
              <a:ext uri="{FF2B5EF4-FFF2-40B4-BE49-F238E27FC236}">
                <a16:creationId xmlns:a16="http://schemas.microsoft.com/office/drawing/2014/main" id="{70DCFE1F-CCC1-4EF1-BB4F-80552BAED984}"/>
              </a:ext>
            </a:extLst>
          </p:cNvPr>
          <p:cNvSpPr>
            <a:spLocks noGrp="1"/>
          </p:cNvSpPr>
          <p:nvPr>
            <p:ph type="ftr" sz="quarter" idx="11"/>
          </p:nvPr>
        </p:nvSpPr>
        <p:spPr/>
        <p:txBody>
          <a:bodyPr/>
          <a:lstStyle/>
          <a:p>
            <a:pPr>
              <a:defRPr/>
            </a:pPr>
            <a:endParaRPr lang="tr-TR"/>
          </a:p>
        </p:txBody>
      </p:sp>
      <p:sp>
        <p:nvSpPr>
          <p:cNvPr id="6" name="Slayt Numarası Yer Tutucusu 5">
            <a:extLst>
              <a:ext uri="{FF2B5EF4-FFF2-40B4-BE49-F238E27FC236}">
                <a16:creationId xmlns:a16="http://schemas.microsoft.com/office/drawing/2014/main" id="{9522C78C-D366-40BB-8E50-6478A94F9227}"/>
              </a:ext>
            </a:extLst>
          </p:cNvPr>
          <p:cNvSpPr>
            <a:spLocks noGrp="1"/>
          </p:cNvSpPr>
          <p:nvPr>
            <p:ph type="sldNum" sz="quarter" idx="12"/>
          </p:nvPr>
        </p:nvSpPr>
        <p:spPr/>
        <p:txBody>
          <a:bodyPr/>
          <a:lstStyle/>
          <a:p>
            <a:pPr>
              <a:defRPr/>
            </a:pPr>
            <a:fld id="{36F91CB3-280C-400A-84F4-061A117B289C}" type="slidenum">
              <a:rPr lang="tr-TR" smtClean="0"/>
              <a:pPr>
                <a:defRPr/>
              </a:pPr>
              <a:t>‹#›</a:t>
            </a:fld>
            <a:endParaRPr lang="tr-TR"/>
          </a:p>
        </p:txBody>
      </p:sp>
    </p:spTree>
    <p:extLst>
      <p:ext uri="{BB962C8B-B14F-4D97-AF65-F5344CB8AC3E}">
        <p14:creationId xmlns:p14="http://schemas.microsoft.com/office/powerpoint/2010/main" val="3887374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942BFFB-323B-4A76-A769-3C9C5DD6CAC4}"/>
              </a:ext>
            </a:extLst>
          </p:cNvPr>
          <p:cNvSpPr>
            <a:spLocks noGrp="1"/>
          </p:cNvSpPr>
          <p:nvPr>
            <p:ph type="title"/>
          </p:nvPr>
        </p:nvSpPr>
        <p:spPr>
          <a:xfrm>
            <a:off x="623888" y="1709739"/>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F0BF4CE5-A70E-4651-A76B-2E507313199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E9D60741-4CF7-4714-A159-A14DE98EFE5C}"/>
              </a:ext>
            </a:extLst>
          </p:cNvPr>
          <p:cNvSpPr>
            <a:spLocks noGrp="1"/>
          </p:cNvSpPr>
          <p:nvPr>
            <p:ph type="dt" sz="half" idx="10"/>
          </p:nvPr>
        </p:nvSpPr>
        <p:spPr/>
        <p:txBody>
          <a:bodyPr/>
          <a:lstStyle/>
          <a:p>
            <a:pPr>
              <a:defRPr/>
            </a:pPr>
            <a:fld id="{C76A9A66-0A40-4C84-9B2A-EBE24FE1E3C3}" type="datetime1">
              <a:rPr lang="tr-TR" smtClean="0"/>
              <a:pPr>
                <a:defRPr/>
              </a:pPr>
              <a:t>14.02.2021</a:t>
            </a:fld>
            <a:endParaRPr lang="tr-TR"/>
          </a:p>
        </p:txBody>
      </p:sp>
      <p:sp>
        <p:nvSpPr>
          <p:cNvPr id="5" name="Alt Bilgi Yer Tutucusu 4">
            <a:extLst>
              <a:ext uri="{FF2B5EF4-FFF2-40B4-BE49-F238E27FC236}">
                <a16:creationId xmlns:a16="http://schemas.microsoft.com/office/drawing/2014/main" id="{72627AAC-CEC6-4405-96B3-DDAD94A6ACBE}"/>
              </a:ext>
            </a:extLst>
          </p:cNvPr>
          <p:cNvSpPr>
            <a:spLocks noGrp="1"/>
          </p:cNvSpPr>
          <p:nvPr>
            <p:ph type="ftr" sz="quarter" idx="11"/>
          </p:nvPr>
        </p:nvSpPr>
        <p:spPr/>
        <p:txBody>
          <a:bodyPr/>
          <a:lstStyle/>
          <a:p>
            <a:pPr>
              <a:defRPr/>
            </a:pPr>
            <a:endParaRPr lang="tr-TR"/>
          </a:p>
        </p:txBody>
      </p:sp>
      <p:sp>
        <p:nvSpPr>
          <p:cNvPr id="6" name="Slayt Numarası Yer Tutucusu 5">
            <a:extLst>
              <a:ext uri="{FF2B5EF4-FFF2-40B4-BE49-F238E27FC236}">
                <a16:creationId xmlns:a16="http://schemas.microsoft.com/office/drawing/2014/main" id="{627CFB72-B243-49DA-B46B-B8A643A5D54F}"/>
              </a:ext>
            </a:extLst>
          </p:cNvPr>
          <p:cNvSpPr>
            <a:spLocks noGrp="1"/>
          </p:cNvSpPr>
          <p:nvPr>
            <p:ph type="sldNum" sz="quarter" idx="12"/>
          </p:nvPr>
        </p:nvSpPr>
        <p:spPr/>
        <p:txBody>
          <a:bodyPr/>
          <a:lstStyle/>
          <a:p>
            <a:pPr>
              <a:defRPr/>
            </a:pPr>
            <a:fld id="{67AF9257-7685-41CE-8E90-0E1377F74879}" type="slidenum">
              <a:rPr lang="tr-TR" smtClean="0"/>
              <a:pPr>
                <a:defRPr/>
              </a:pPr>
              <a:t>‹#›</a:t>
            </a:fld>
            <a:endParaRPr lang="tr-TR"/>
          </a:p>
        </p:txBody>
      </p:sp>
    </p:spTree>
    <p:extLst>
      <p:ext uri="{BB962C8B-B14F-4D97-AF65-F5344CB8AC3E}">
        <p14:creationId xmlns:p14="http://schemas.microsoft.com/office/powerpoint/2010/main" val="311710125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459B068-CA4B-4C00-B368-1D9EDFEC965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230015C-C941-4F45-A299-A7D3CA2F7DA8}"/>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87BC19B-23A9-417E-B546-82EEE63D2474}"/>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2FB47C3C-64ED-453F-B432-C16C50C6BEFC}"/>
              </a:ext>
            </a:extLst>
          </p:cNvPr>
          <p:cNvSpPr>
            <a:spLocks noGrp="1"/>
          </p:cNvSpPr>
          <p:nvPr>
            <p:ph type="dt" sz="half" idx="10"/>
          </p:nvPr>
        </p:nvSpPr>
        <p:spPr/>
        <p:txBody>
          <a:bodyPr/>
          <a:lstStyle/>
          <a:p>
            <a:pPr>
              <a:defRPr/>
            </a:pPr>
            <a:fld id="{DD0AC27B-F6FF-450E-A337-4AD7562EC99A}" type="datetime1">
              <a:rPr lang="tr-TR" smtClean="0"/>
              <a:pPr>
                <a:defRPr/>
              </a:pPr>
              <a:t>14.02.2021</a:t>
            </a:fld>
            <a:endParaRPr lang="tr-TR"/>
          </a:p>
        </p:txBody>
      </p:sp>
      <p:sp>
        <p:nvSpPr>
          <p:cNvPr id="6" name="Alt Bilgi Yer Tutucusu 5">
            <a:extLst>
              <a:ext uri="{FF2B5EF4-FFF2-40B4-BE49-F238E27FC236}">
                <a16:creationId xmlns:a16="http://schemas.microsoft.com/office/drawing/2014/main" id="{500438CA-3557-43A3-AD97-B27E2B06767F}"/>
              </a:ext>
            </a:extLst>
          </p:cNvPr>
          <p:cNvSpPr>
            <a:spLocks noGrp="1"/>
          </p:cNvSpPr>
          <p:nvPr>
            <p:ph type="ftr" sz="quarter" idx="11"/>
          </p:nvPr>
        </p:nvSpPr>
        <p:spPr/>
        <p:txBody>
          <a:bodyPr/>
          <a:lstStyle/>
          <a:p>
            <a:pPr>
              <a:defRPr/>
            </a:pPr>
            <a:endParaRPr lang="tr-TR"/>
          </a:p>
        </p:txBody>
      </p:sp>
      <p:sp>
        <p:nvSpPr>
          <p:cNvPr id="7" name="Slayt Numarası Yer Tutucusu 6">
            <a:extLst>
              <a:ext uri="{FF2B5EF4-FFF2-40B4-BE49-F238E27FC236}">
                <a16:creationId xmlns:a16="http://schemas.microsoft.com/office/drawing/2014/main" id="{011CA47A-D7F0-4080-A87A-0706ED838DA5}"/>
              </a:ext>
            </a:extLst>
          </p:cNvPr>
          <p:cNvSpPr>
            <a:spLocks noGrp="1"/>
          </p:cNvSpPr>
          <p:nvPr>
            <p:ph type="sldNum" sz="quarter" idx="12"/>
          </p:nvPr>
        </p:nvSpPr>
        <p:spPr/>
        <p:txBody>
          <a:bodyPr/>
          <a:lstStyle/>
          <a:p>
            <a:pPr>
              <a:defRPr/>
            </a:pPr>
            <a:fld id="{A79B333E-3886-42BD-B0F5-11F442077859}" type="slidenum">
              <a:rPr lang="tr-TR" smtClean="0"/>
              <a:pPr>
                <a:defRPr/>
              </a:pPr>
              <a:t>‹#›</a:t>
            </a:fld>
            <a:endParaRPr lang="tr-TR"/>
          </a:p>
        </p:txBody>
      </p:sp>
    </p:spTree>
    <p:extLst>
      <p:ext uri="{BB962C8B-B14F-4D97-AF65-F5344CB8AC3E}">
        <p14:creationId xmlns:p14="http://schemas.microsoft.com/office/powerpoint/2010/main" val="1736077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A08E197-D53E-4A8B-B4C8-DAC55CC22621}"/>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920327D-C405-430A-A0F9-5BD34A51605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828FB4EE-E7DA-4BB9-B837-E0CF0ECC58D8}"/>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81A9124B-C86D-401D-B89F-0707FA4C2F0F}"/>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8E95B75F-D4C0-43FB-8EC4-C24F8831103A}"/>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47874BE9-BB8C-4A5F-90DC-E8D9CA26D342}"/>
              </a:ext>
            </a:extLst>
          </p:cNvPr>
          <p:cNvSpPr>
            <a:spLocks noGrp="1"/>
          </p:cNvSpPr>
          <p:nvPr>
            <p:ph type="dt" sz="half" idx="10"/>
          </p:nvPr>
        </p:nvSpPr>
        <p:spPr/>
        <p:txBody>
          <a:bodyPr/>
          <a:lstStyle/>
          <a:p>
            <a:pPr>
              <a:defRPr/>
            </a:pPr>
            <a:fld id="{C76A9A66-0A40-4C84-9B2A-EBE24FE1E3C3}" type="datetime1">
              <a:rPr lang="tr-TR" smtClean="0"/>
              <a:pPr>
                <a:defRPr/>
              </a:pPr>
              <a:t>14.02.2021</a:t>
            </a:fld>
            <a:endParaRPr lang="tr-TR"/>
          </a:p>
        </p:txBody>
      </p:sp>
      <p:sp>
        <p:nvSpPr>
          <p:cNvPr id="8" name="Alt Bilgi Yer Tutucusu 7">
            <a:extLst>
              <a:ext uri="{FF2B5EF4-FFF2-40B4-BE49-F238E27FC236}">
                <a16:creationId xmlns:a16="http://schemas.microsoft.com/office/drawing/2014/main" id="{D5135B18-E35D-448E-BDD5-E208F37DC6A9}"/>
              </a:ext>
            </a:extLst>
          </p:cNvPr>
          <p:cNvSpPr>
            <a:spLocks noGrp="1"/>
          </p:cNvSpPr>
          <p:nvPr>
            <p:ph type="ftr" sz="quarter" idx="11"/>
          </p:nvPr>
        </p:nvSpPr>
        <p:spPr/>
        <p:txBody>
          <a:bodyPr/>
          <a:lstStyle/>
          <a:p>
            <a:pPr>
              <a:defRPr/>
            </a:pPr>
            <a:endParaRPr lang="tr-TR"/>
          </a:p>
        </p:txBody>
      </p:sp>
      <p:sp>
        <p:nvSpPr>
          <p:cNvPr id="9" name="Slayt Numarası Yer Tutucusu 8">
            <a:extLst>
              <a:ext uri="{FF2B5EF4-FFF2-40B4-BE49-F238E27FC236}">
                <a16:creationId xmlns:a16="http://schemas.microsoft.com/office/drawing/2014/main" id="{B5BB7752-36C3-4667-8CAA-C17644C478EE}"/>
              </a:ext>
            </a:extLst>
          </p:cNvPr>
          <p:cNvSpPr>
            <a:spLocks noGrp="1"/>
          </p:cNvSpPr>
          <p:nvPr>
            <p:ph type="sldNum" sz="quarter" idx="12"/>
          </p:nvPr>
        </p:nvSpPr>
        <p:spPr/>
        <p:txBody>
          <a:bodyPr/>
          <a:lstStyle/>
          <a:p>
            <a:pPr>
              <a:defRPr/>
            </a:pPr>
            <a:fld id="{67AF9257-7685-41CE-8E90-0E1377F74879}" type="slidenum">
              <a:rPr lang="tr-TR" smtClean="0"/>
              <a:pPr>
                <a:defRPr/>
              </a:pPr>
              <a:t>‹#›</a:t>
            </a:fld>
            <a:endParaRPr lang="tr-TR"/>
          </a:p>
        </p:txBody>
      </p:sp>
    </p:spTree>
    <p:extLst>
      <p:ext uri="{BB962C8B-B14F-4D97-AF65-F5344CB8AC3E}">
        <p14:creationId xmlns:p14="http://schemas.microsoft.com/office/powerpoint/2010/main" val="424897212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5B701CB-5240-482E-BB0B-85912199804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A880011-153D-43F3-B739-3DA15C92DBA1}"/>
              </a:ext>
            </a:extLst>
          </p:cNvPr>
          <p:cNvSpPr>
            <a:spLocks noGrp="1"/>
          </p:cNvSpPr>
          <p:nvPr>
            <p:ph type="dt" sz="half" idx="10"/>
          </p:nvPr>
        </p:nvSpPr>
        <p:spPr/>
        <p:txBody>
          <a:bodyPr/>
          <a:lstStyle/>
          <a:p>
            <a:pPr>
              <a:defRPr/>
            </a:pPr>
            <a:fld id="{B5BDEDE8-39D9-435C-8F97-27EDC3CE4CFA}" type="datetime1">
              <a:rPr lang="tr-TR" smtClean="0"/>
              <a:pPr>
                <a:defRPr/>
              </a:pPr>
              <a:t>14.02.2021</a:t>
            </a:fld>
            <a:endParaRPr lang="tr-TR"/>
          </a:p>
        </p:txBody>
      </p:sp>
      <p:sp>
        <p:nvSpPr>
          <p:cNvPr id="4" name="Alt Bilgi Yer Tutucusu 3">
            <a:extLst>
              <a:ext uri="{FF2B5EF4-FFF2-40B4-BE49-F238E27FC236}">
                <a16:creationId xmlns:a16="http://schemas.microsoft.com/office/drawing/2014/main" id="{4C779243-438E-4D83-B624-608F69513DA3}"/>
              </a:ext>
            </a:extLst>
          </p:cNvPr>
          <p:cNvSpPr>
            <a:spLocks noGrp="1"/>
          </p:cNvSpPr>
          <p:nvPr>
            <p:ph type="ftr" sz="quarter" idx="11"/>
          </p:nvPr>
        </p:nvSpPr>
        <p:spPr/>
        <p:txBody>
          <a:bodyPr/>
          <a:lstStyle/>
          <a:p>
            <a:pPr>
              <a:defRPr/>
            </a:pPr>
            <a:endParaRPr lang="tr-TR"/>
          </a:p>
        </p:txBody>
      </p:sp>
      <p:sp>
        <p:nvSpPr>
          <p:cNvPr id="5" name="Slayt Numarası Yer Tutucusu 4">
            <a:extLst>
              <a:ext uri="{FF2B5EF4-FFF2-40B4-BE49-F238E27FC236}">
                <a16:creationId xmlns:a16="http://schemas.microsoft.com/office/drawing/2014/main" id="{546C4CF2-19DD-4367-94A5-3C5BA27AE10C}"/>
              </a:ext>
            </a:extLst>
          </p:cNvPr>
          <p:cNvSpPr>
            <a:spLocks noGrp="1"/>
          </p:cNvSpPr>
          <p:nvPr>
            <p:ph type="sldNum" sz="quarter" idx="12"/>
          </p:nvPr>
        </p:nvSpPr>
        <p:spPr/>
        <p:txBody>
          <a:bodyPr/>
          <a:lstStyle/>
          <a:p>
            <a:pPr>
              <a:defRPr/>
            </a:pPr>
            <a:fld id="{82716626-E26E-4DE3-A738-7FBD02DB568E}" type="slidenum">
              <a:rPr lang="tr-TR" smtClean="0"/>
              <a:pPr>
                <a:defRPr/>
              </a:pPr>
              <a:t>‹#›</a:t>
            </a:fld>
            <a:endParaRPr lang="tr-TR"/>
          </a:p>
        </p:txBody>
      </p:sp>
    </p:spTree>
    <p:extLst>
      <p:ext uri="{BB962C8B-B14F-4D97-AF65-F5344CB8AC3E}">
        <p14:creationId xmlns:p14="http://schemas.microsoft.com/office/powerpoint/2010/main" val="15135314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822252CB-D985-4A31-A0DD-E96FF3672206}"/>
              </a:ext>
            </a:extLst>
          </p:cNvPr>
          <p:cNvSpPr>
            <a:spLocks noGrp="1"/>
          </p:cNvSpPr>
          <p:nvPr>
            <p:ph type="dt" sz="half" idx="10"/>
          </p:nvPr>
        </p:nvSpPr>
        <p:spPr/>
        <p:txBody>
          <a:bodyPr/>
          <a:lstStyle/>
          <a:p>
            <a:pPr>
              <a:defRPr/>
            </a:pPr>
            <a:fld id="{C76A9A66-0A40-4C84-9B2A-EBE24FE1E3C3}" type="datetime1">
              <a:rPr lang="tr-TR" smtClean="0"/>
              <a:pPr>
                <a:defRPr/>
              </a:pPr>
              <a:t>14.02.2021</a:t>
            </a:fld>
            <a:endParaRPr lang="tr-TR"/>
          </a:p>
        </p:txBody>
      </p:sp>
      <p:sp>
        <p:nvSpPr>
          <p:cNvPr id="3" name="Alt Bilgi Yer Tutucusu 2">
            <a:extLst>
              <a:ext uri="{FF2B5EF4-FFF2-40B4-BE49-F238E27FC236}">
                <a16:creationId xmlns:a16="http://schemas.microsoft.com/office/drawing/2014/main" id="{8ED63EFE-9546-44A0-A5C6-F01595C048FC}"/>
              </a:ext>
            </a:extLst>
          </p:cNvPr>
          <p:cNvSpPr>
            <a:spLocks noGrp="1"/>
          </p:cNvSpPr>
          <p:nvPr>
            <p:ph type="ftr" sz="quarter" idx="11"/>
          </p:nvPr>
        </p:nvSpPr>
        <p:spPr/>
        <p:txBody>
          <a:bodyPr/>
          <a:lstStyle/>
          <a:p>
            <a:pPr>
              <a:defRPr/>
            </a:pPr>
            <a:endParaRPr lang="tr-TR"/>
          </a:p>
        </p:txBody>
      </p:sp>
      <p:sp>
        <p:nvSpPr>
          <p:cNvPr id="4" name="Slayt Numarası Yer Tutucusu 3">
            <a:extLst>
              <a:ext uri="{FF2B5EF4-FFF2-40B4-BE49-F238E27FC236}">
                <a16:creationId xmlns:a16="http://schemas.microsoft.com/office/drawing/2014/main" id="{2C61173E-B959-4F97-B1ED-F13AB8C9E008}"/>
              </a:ext>
            </a:extLst>
          </p:cNvPr>
          <p:cNvSpPr>
            <a:spLocks noGrp="1"/>
          </p:cNvSpPr>
          <p:nvPr>
            <p:ph type="sldNum" sz="quarter" idx="12"/>
          </p:nvPr>
        </p:nvSpPr>
        <p:spPr/>
        <p:txBody>
          <a:bodyPr/>
          <a:lstStyle/>
          <a:p>
            <a:pPr>
              <a:defRPr/>
            </a:pPr>
            <a:fld id="{67AF9257-7685-41CE-8E90-0E1377F74879}" type="slidenum">
              <a:rPr lang="tr-TR" smtClean="0"/>
              <a:pPr>
                <a:defRPr/>
              </a:pPr>
              <a:t>‹#›</a:t>
            </a:fld>
            <a:endParaRPr lang="tr-TR"/>
          </a:p>
        </p:txBody>
      </p:sp>
    </p:spTree>
    <p:extLst>
      <p:ext uri="{BB962C8B-B14F-4D97-AF65-F5344CB8AC3E}">
        <p14:creationId xmlns:p14="http://schemas.microsoft.com/office/powerpoint/2010/main" val="1788209411"/>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41AC205-96D3-45B2-A201-9070CF9975EB}"/>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0B9A1EBF-C587-4762-93BA-B204AE2AC60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9008A44-2D91-43B5-B59E-7587277F2A3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C83B55B-1ACD-48BA-A042-BB24A1558BC2}"/>
              </a:ext>
            </a:extLst>
          </p:cNvPr>
          <p:cNvSpPr>
            <a:spLocks noGrp="1"/>
          </p:cNvSpPr>
          <p:nvPr>
            <p:ph type="dt" sz="half" idx="10"/>
          </p:nvPr>
        </p:nvSpPr>
        <p:spPr/>
        <p:txBody>
          <a:bodyPr/>
          <a:lstStyle/>
          <a:p>
            <a:pPr>
              <a:defRPr/>
            </a:pPr>
            <a:fld id="{C76A9A66-0A40-4C84-9B2A-EBE24FE1E3C3}" type="datetime1">
              <a:rPr lang="tr-TR" smtClean="0"/>
              <a:pPr>
                <a:defRPr/>
              </a:pPr>
              <a:t>14.02.2021</a:t>
            </a:fld>
            <a:endParaRPr lang="tr-TR"/>
          </a:p>
        </p:txBody>
      </p:sp>
      <p:sp>
        <p:nvSpPr>
          <p:cNvPr id="6" name="Alt Bilgi Yer Tutucusu 5">
            <a:extLst>
              <a:ext uri="{FF2B5EF4-FFF2-40B4-BE49-F238E27FC236}">
                <a16:creationId xmlns:a16="http://schemas.microsoft.com/office/drawing/2014/main" id="{2B0B20E2-54ED-4C21-9295-8A971C007596}"/>
              </a:ext>
            </a:extLst>
          </p:cNvPr>
          <p:cNvSpPr>
            <a:spLocks noGrp="1"/>
          </p:cNvSpPr>
          <p:nvPr>
            <p:ph type="ftr" sz="quarter" idx="11"/>
          </p:nvPr>
        </p:nvSpPr>
        <p:spPr/>
        <p:txBody>
          <a:bodyPr/>
          <a:lstStyle/>
          <a:p>
            <a:pPr>
              <a:defRPr/>
            </a:pPr>
            <a:endParaRPr lang="tr-TR"/>
          </a:p>
        </p:txBody>
      </p:sp>
      <p:sp>
        <p:nvSpPr>
          <p:cNvPr id="7" name="Slayt Numarası Yer Tutucusu 6">
            <a:extLst>
              <a:ext uri="{FF2B5EF4-FFF2-40B4-BE49-F238E27FC236}">
                <a16:creationId xmlns:a16="http://schemas.microsoft.com/office/drawing/2014/main" id="{403DE88E-B37C-433C-9D0A-07986481E53C}"/>
              </a:ext>
            </a:extLst>
          </p:cNvPr>
          <p:cNvSpPr>
            <a:spLocks noGrp="1"/>
          </p:cNvSpPr>
          <p:nvPr>
            <p:ph type="sldNum" sz="quarter" idx="12"/>
          </p:nvPr>
        </p:nvSpPr>
        <p:spPr/>
        <p:txBody>
          <a:bodyPr/>
          <a:lstStyle/>
          <a:p>
            <a:pPr>
              <a:defRPr/>
            </a:pPr>
            <a:fld id="{67AF9257-7685-41CE-8E90-0E1377F74879}" type="slidenum">
              <a:rPr lang="tr-TR" smtClean="0"/>
              <a:pPr>
                <a:defRPr/>
              </a:pPr>
              <a:t>‹#›</a:t>
            </a:fld>
            <a:endParaRPr lang="tr-TR"/>
          </a:p>
        </p:txBody>
      </p:sp>
    </p:spTree>
    <p:extLst>
      <p:ext uri="{BB962C8B-B14F-4D97-AF65-F5344CB8AC3E}">
        <p14:creationId xmlns:p14="http://schemas.microsoft.com/office/powerpoint/2010/main" val="2750131075"/>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C8824CF-0A47-4513-8F0B-94846F403999}"/>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803AAD56-AEC5-436F-83B2-5FE198F1530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id="{8E8C9CE6-DC83-461C-B8BD-8098DDE20FF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5FB3201-7074-454E-ADC1-2B98B9C8BF77}"/>
              </a:ext>
            </a:extLst>
          </p:cNvPr>
          <p:cNvSpPr>
            <a:spLocks noGrp="1"/>
          </p:cNvSpPr>
          <p:nvPr>
            <p:ph type="dt" sz="half" idx="10"/>
          </p:nvPr>
        </p:nvSpPr>
        <p:spPr/>
        <p:txBody>
          <a:bodyPr/>
          <a:lstStyle/>
          <a:p>
            <a:pPr>
              <a:defRPr/>
            </a:pPr>
            <a:fld id="{C76A9A66-0A40-4C84-9B2A-EBE24FE1E3C3}" type="datetime1">
              <a:rPr lang="tr-TR" smtClean="0"/>
              <a:pPr>
                <a:defRPr/>
              </a:pPr>
              <a:t>14.02.2021</a:t>
            </a:fld>
            <a:endParaRPr lang="tr-TR"/>
          </a:p>
        </p:txBody>
      </p:sp>
      <p:sp>
        <p:nvSpPr>
          <p:cNvPr id="6" name="Alt Bilgi Yer Tutucusu 5">
            <a:extLst>
              <a:ext uri="{FF2B5EF4-FFF2-40B4-BE49-F238E27FC236}">
                <a16:creationId xmlns:a16="http://schemas.microsoft.com/office/drawing/2014/main" id="{7805296C-7513-4F6E-9BE1-78C6F64C0D75}"/>
              </a:ext>
            </a:extLst>
          </p:cNvPr>
          <p:cNvSpPr>
            <a:spLocks noGrp="1"/>
          </p:cNvSpPr>
          <p:nvPr>
            <p:ph type="ftr" sz="quarter" idx="11"/>
          </p:nvPr>
        </p:nvSpPr>
        <p:spPr/>
        <p:txBody>
          <a:bodyPr/>
          <a:lstStyle/>
          <a:p>
            <a:pPr>
              <a:defRPr/>
            </a:pPr>
            <a:endParaRPr lang="tr-TR"/>
          </a:p>
        </p:txBody>
      </p:sp>
      <p:sp>
        <p:nvSpPr>
          <p:cNvPr id="7" name="Slayt Numarası Yer Tutucusu 6">
            <a:extLst>
              <a:ext uri="{FF2B5EF4-FFF2-40B4-BE49-F238E27FC236}">
                <a16:creationId xmlns:a16="http://schemas.microsoft.com/office/drawing/2014/main" id="{B18D5BF3-C763-4F60-8C4F-6C819AC8CF2A}"/>
              </a:ext>
            </a:extLst>
          </p:cNvPr>
          <p:cNvSpPr>
            <a:spLocks noGrp="1"/>
          </p:cNvSpPr>
          <p:nvPr>
            <p:ph type="sldNum" sz="quarter" idx="12"/>
          </p:nvPr>
        </p:nvSpPr>
        <p:spPr/>
        <p:txBody>
          <a:bodyPr/>
          <a:lstStyle/>
          <a:p>
            <a:pPr>
              <a:defRPr/>
            </a:pPr>
            <a:fld id="{67AF9257-7685-41CE-8E90-0E1377F74879}" type="slidenum">
              <a:rPr lang="tr-TR" smtClean="0"/>
              <a:pPr>
                <a:defRPr/>
              </a:pPr>
              <a:t>‹#›</a:t>
            </a:fld>
            <a:endParaRPr lang="tr-TR"/>
          </a:p>
        </p:txBody>
      </p:sp>
    </p:spTree>
    <p:extLst>
      <p:ext uri="{BB962C8B-B14F-4D97-AF65-F5344CB8AC3E}">
        <p14:creationId xmlns:p14="http://schemas.microsoft.com/office/powerpoint/2010/main" val="4124290547"/>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93C355F-8174-4B1D-A771-74F10804C767}"/>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F65BBA5-37F2-4C42-9C70-8AB8518DDAD9}"/>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A932388-B8F8-4BD1-8414-69A66D89825F}"/>
              </a:ext>
            </a:extLst>
          </p:cNvPr>
          <p:cNvSpPr>
            <a:spLocks noGrp="1"/>
          </p:cNvSpPr>
          <p:nvPr>
            <p:ph type="dt" sz="half" idx="10"/>
          </p:nvPr>
        </p:nvSpPr>
        <p:spPr/>
        <p:txBody>
          <a:bodyPr/>
          <a:lstStyle/>
          <a:p>
            <a:pPr>
              <a:defRPr/>
            </a:pPr>
            <a:fld id="{C76A9A66-0A40-4C84-9B2A-EBE24FE1E3C3}" type="datetime1">
              <a:rPr lang="tr-TR" smtClean="0"/>
              <a:pPr>
                <a:defRPr/>
              </a:pPr>
              <a:t>14.02.2021</a:t>
            </a:fld>
            <a:endParaRPr lang="tr-TR"/>
          </a:p>
        </p:txBody>
      </p:sp>
      <p:sp>
        <p:nvSpPr>
          <p:cNvPr id="5" name="Alt Bilgi Yer Tutucusu 4">
            <a:extLst>
              <a:ext uri="{FF2B5EF4-FFF2-40B4-BE49-F238E27FC236}">
                <a16:creationId xmlns:a16="http://schemas.microsoft.com/office/drawing/2014/main" id="{7DE644ED-CD75-4D65-8CA4-3DAA7D93D692}"/>
              </a:ext>
            </a:extLst>
          </p:cNvPr>
          <p:cNvSpPr>
            <a:spLocks noGrp="1"/>
          </p:cNvSpPr>
          <p:nvPr>
            <p:ph type="ftr" sz="quarter" idx="11"/>
          </p:nvPr>
        </p:nvSpPr>
        <p:spPr/>
        <p:txBody>
          <a:bodyPr/>
          <a:lstStyle/>
          <a:p>
            <a:pPr>
              <a:defRPr/>
            </a:pPr>
            <a:endParaRPr lang="tr-TR"/>
          </a:p>
        </p:txBody>
      </p:sp>
      <p:sp>
        <p:nvSpPr>
          <p:cNvPr id="6" name="Slayt Numarası Yer Tutucusu 5">
            <a:extLst>
              <a:ext uri="{FF2B5EF4-FFF2-40B4-BE49-F238E27FC236}">
                <a16:creationId xmlns:a16="http://schemas.microsoft.com/office/drawing/2014/main" id="{2FD47EB9-4466-499E-8DEE-76F60E922535}"/>
              </a:ext>
            </a:extLst>
          </p:cNvPr>
          <p:cNvSpPr>
            <a:spLocks noGrp="1"/>
          </p:cNvSpPr>
          <p:nvPr>
            <p:ph type="sldNum" sz="quarter" idx="12"/>
          </p:nvPr>
        </p:nvSpPr>
        <p:spPr/>
        <p:txBody>
          <a:bodyPr/>
          <a:lstStyle/>
          <a:p>
            <a:pPr>
              <a:defRPr/>
            </a:pPr>
            <a:fld id="{67AF9257-7685-41CE-8E90-0E1377F74879}" type="slidenum">
              <a:rPr lang="tr-TR" smtClean="0"/>
              <a:pPr>
                <a:defRPr/>
              </a:pPr>
              <a:t>‹#›</a:t>
            </a:fld>
            <a:endParaRPr lang="tr-TR"/>
          </a:p>
        </p:txBody>
      </p:sp>
    </p:spTree>
    <p:extLst>
      <p:ext uri="{BB962C8B-B14F-4D97-AF65-F5344CB8AC3E}">
        <p14:creationId xmlns:p14="http://schemas.microsoft.com/office/powerpoint/2010/main" val="3736340255"/>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A89F144A-5AA0-4249-9686-DDA67549DD99}"/>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095DD4E6-4DD9-4966-9AAF-C9558AE85A1F}"/>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02237E9-A58B-4468-A357-39684449F3E8}"/>
              </a:ext>
            </a:extLst>
          </p:cNvPr>
          <p:cNvSpPr>
            <a:spLocks noGrp="1"/>
          </p:cNvSpPr>
          <p:nvPr>
            <p:ph type="dt" sz="half" idx="10"/>
          </p:nvPr>
        </p:nvSpPr>
        <p:spPr/>
        <p:txBody>
          <a:bodyPr/>
          <a:lstStyle/>
          <a:p>
            <a:pPr>
              <a:defRPr/>
            </a:pPr>
            <a:fld id="{6E7349FE-CCA2-42C3-93CC-4EE3B957FEEE}" type="datetime1">
              <a:rPr lang="tr-TR" smtClean="0"/>
              <a:pPr>
                <a:defRPr/>
              </a:pPr>
              <a:t>14.02.2021</a:t>
            </a:fld>
            <a:endParaRPr lang="tr-TR"/>
          </a:p>
        </p:txBody>
      </p:sp>
      <p:sp>
        <p:nvSpPr>
          <p:cNvPr id="5" name="Alt Bilgi Yer Tutucusu 4">
            <a:extLst>
              <a:ext uri="{FF2B5EF4-FFF2-40B4-BE49-F238E27FC236}">
                <a16:creationId xmlns:a16="http://schemas.microsoft.com/office/drawing/2014/main" id="{39E9A2FB-0DCB-4271-8163-F1DCDACA9B71}"/>
              </a:ext>
            </a:extLst>
          </p:cNvPr>
          <p:cNvSpPr>
            <a:spLocks noGrp="1"/>
          </p:cNvSpPr>
          <p:nvPr>
            <p:ph type="ftr" sz="quarter" idx="11"/>
          </p:nvPr>
        </p:nvSpPr>
        <p:spPr/>
        <p:txBody>
          <a:bodyPr/>
          <a:lstStyle/>
          <a:p>
            <a:pPr>
              <a:defRPr/>
            </a:pPr>
            <a:endParaRPr lang="tr-TR"/>
          </a:p>
        </p:txBody>
      </p:sp>
      <p:sp>
        <p:nvSpPr>
          <p:cNvPr id="6" name="Slayt Numarası Yer Tutucusu 5">
            <a:extLst>
              <a:ext uri="{FF2B5EF4-FFF2-40B4-BE49-F238E27FC236}">
                <a16:creationId xmlns:a16="http://schemas.microsoft.com/office/drawing/2014/main" id="{DFD34AFE-D36C-414B-92AB-AAC8D351306A}"/>
              </a:ext>
            </a:extLst>
          </p:cNvPr>
          <p:cNvSpPr>
            <a:spLocks noGrp="1"/>
          </p:cNvSpPr>
          <p:nvPr>
            <p:ph type="sldNum" sz="quarter" idx="12"/>
          </p:nvPr>
        </p:nvSpPr>
        <p:spPr/>
        <p:txBody>
          <a:bodyPr/>
          <a:lstStyle/>
          <a:p>
            <a:pPr>
              <a:defRPr/>
            </a:pPr>
            <a:fld id="{32CFD734-99D0-4431-8530-EDCE9F25B910}" type="slidenum">
              <a:rPr lang="tr-TR" smtClean="0"/>
              <a:pPr>
                <a:defRPr/>
              </a:pPr>
              <a:t>‹#›</a:t>
            </a:fld>
            <a:endParaRPr lang="tr-TR"/>
          </a:p>
        </p:txBody>
      </p:sp>
    </p:spTree>
    <p:extLst>
      <p:ext uri="{BB962C8B-B14F-4D97-AF65-F5344CB8AC3E}">
        <p14:creationId xmlns:p14="http://schemas.microsoft.com/office/powerpoint/2010/main" val="2488772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1425"/>
            <a:ext cx="3575050" cy="180657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8" name="Freeform 7"/>
          <p:cNvSpPr/>
          <p:nvPr/>
        </p:nvSpPr>
        <p:spPr>
          <a:xfrm>
            <a:off x="-1588" y="5051425"/>
            <a:ext cx="9145588" cy="180657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Placeholder 1"/>
          <p:cNvSpPr>
            <a:spLocks noGrp="1"/>
          </p:cNvSpPr>
          <p:nvPr>
            <p:ph type="title"/>
          </p:nvPr>
        </p:nvSpPr>
        <p:spPr>
          <a:xfrm>
            <a:off x="822325" y="365125"/>
            <a:ext cx="7521575" cy="549275"/>
          </a:xfrm>
          <a:prstGeom prst="rect">
            <a:avLst/>
          </a:prstGeom>
        </p:spPr>
        <p:txBody>
          <a:bodyPr vert="horz" lIns="91440" tIns="45720" rIns="91440" bIns="45720" rtlCol="0" anchor="ctr">
            <a:noAutofit/>
          </a:bodyPr>
          <a:lstStyle/>
          <a:p>
            <a:r>
              <a:rPr lang="tr-TR"/>
              <a:t>Asıl başlık stili için tıklatın</a:t>
            </a:r>
            <a:endParaRPr lang="en-US" dirty="0"/>
          </a:p>
        </p:txBody>
      </p:sp>
      <p:sp>
        <p:nvSpPr>
          <p:cNvPr id="2053" name="Text Placeholder 2"/>
          <p:cNvSpPr>
            <a:spLocks noGrp="1"/>
          </p:cNvSpPr>
          <p:nvPr>
            <p:ph type="body" idx="1"/>
          </p:nvPr>
        </p:nvSpPr>
        <p:spPr bwMode="auto">
          <a:xfrm>
            <a:off x="822325" y="1100138"/>
            <a:ext cx="7521575" cy="357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endParaRPr lang="en-US" altLang="tr-TR"/>
          </a:p>
        </p:txBody>
      </p:sp>
      <p:sp>
        <p:nvSpPr>
          <p:cNvPr id="4" name="Date Placeholder 3"/>
          <p:cNvSpPr>
            <a:spLocks noGrp="1"/>
          </p:cNvSpPr>
          <p:nvPr>
            <p:ph type="dt" sz="half" idx="2"/>
          </p:nvPr>
        </p:nvSpPr>
        <p:spPr>
          <a:xfrm rot="19140000">
            <a:off x="201613" y="5870575"/>
            <a:ext cx="2176462" cy="201613"/>
          </a:xfrm>
          <a:prstGeom prst="rect">
            <a:avLst/>
          </a:prstGeom>
        </p:spPr>
        <p:txBody>
          <a:bodyPr vert="horz" lIns="91440" tIns="45720" rIns="91440" bIns="45720" rtlCol="0" anchor="ctr"/>
          <a:lstStyle>
            <a:lvl1pPr algn="l" eaLnBrk="1" hangingPunct="1">
              <a:defRPr sz="1200">
                <a:solidFill>
                  <a:srgbClr val="FFFFFF"/>
                </a:solidFill>
                <a:latin typeface="Arial" charset="0"/>
                <a:ea typeface="+mn-ea"/>
              </a:defRPr>
            </a:lvl1pPr>
          </a:lstStyle>
          <a:p>
            <a:pPr>
              <a:defRPr/>
            </a:pPr>
            <a:fld id="{C76A9A66-0A40-4C84-9B2A-EBE24FE1E3C3}" type="datetime1">
              <a:rPr lang="tr-TR"/>
              <a:pPr>
                <a:defRPr/>
              </a:pPr>
              <a:t>14.02.2021</a:t>
            </a:fld>
            <a:endParaRPr lang="tr-TR"/>
          </a:p>
        </p:txBody>
      </p:sp>
      <p:sp>
        <p:nvSpPr>
          <p:cNvPr id="5" name="Footer Placeholder 4"/>
          <p:cNvSpPr>
            <a:spLocks noGrp="1"/>
          </p:cNvSpPr>
          <p:nvPr>
            <p:ph type="ftr" sz="quarter" idx="3"/>
          </p:nvPr>
        </p:nvSpPr>
        <p:spPr>
          <a:xfrm>
            <a:off x="3517900" y="6284913"/>
            <a:ext cx="4724400" cy="274637"/>
          </a:xfrm>
          <a:prstGeom prst="rect">
            <a:avLst/>
          </a:prstGeom>
        </p:spPr>
        <p:txBody>
          <a:bodyPr vert="horz" lIns="91440" tIns="45720" rIns="91440" bIns="45720" rtlCol="0" anchor="ctr"/>
          <a:lstStyle>
            <a:lvl1pPr algn="r" eaLnBrk="1" hangingPunct="1">
              <a:defRPr sz="1000" cap="all" spc="200" baseline="0">
                <a:solidFill>
                  <a:srgbClr val="FFFFFF"/>
                </a:solidFill>
                <a:latin typeface="Arial" charset="0"/>
                <a:ea typeface="+mn-ea"/>
              </a:defRPr>
            </a:lvl1pPr>
          </a:lstStyle>
          <a:p>
            <a:pPr>
              <a:defRPr/>
            </a:pPr>
            <a:endParaRPr lang="tr-TR"/>
          </a:p>
        </p:txBody>
      </p:sp>
      <p:sp>
        <p:nvSpPr>
          <p:cNvPr id="6" name="Slide Number Placeholder 5"/>
          <p:cNvSpPr>
            <a:spLocks noGrp="1"/>
          </p:cNvSpPr>
          <p:nvPr>
            <p:ph type="sldNum" sz="quarter" idx="4"/>
          </p:nvPr>
        </p:nvSpPr>
        <p:spPr>
          <a:xfrm>
            <a:off x="8401050" y="6170613"/>
            <a:ext cx="503238" cy="503237"/>
          </a:xfrm>
          <a:prstGeom prst="ellipse">
            <a:avLst/>
          </a:prstGeom>
          <a:ln w="19050">
            <a:solidFill>
              <a:srgbClr val="FFFFFF"/>
            </a:solidFill>
          </a:ln>
        </p:spPr>
        <p:txBody>
          <a:bodyPr vert="horz" lIns="9144" tIns="9144" rIns="9144" bIns="9144" rtlCol="0" anchor="ctr">
            <a:normAutofit/>
          </a:bodyPr>
          <a:lstStyle>
            <a:lvl1pPr algn="ctr" eaLnBrk="1" hangingPunct="1">
              <a:defRPr sz="1650">
                <a:solidFill>
                  <a:srgbClr val="FFFFFF"/>
                </a:solidFill>
                <a:latin typeface="Arial" charset="0"/>
                <a:ea typeface="+mn-ea"/>
              </a:defRPr>
            </a:lvl1pPr>
          </a:lstStyle>
          <a:p>
            <a:pPr>
              <a:defRPr/>
            </a:pPr>
            <a:fld id="{67AF9257-7685-41CE-8E90-0E1377F74879}" type="slidenum">
              <a:rPr lang="tr-TR"/>
              <a:pPr>
                <a:defRPr/>
              </a:pPr>
              <a:t>‹#›</a:t>
            </a:fld>
            <a:endParaRPr lang="tr-TR"/>
          </a:p>
        </p:txBody>
      </p:sp>
      <p:pic>
        <p:nvPicPr>
          <p:cNvPr id="2057" name="7 Resim" descr="powerpoint3.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8777775"/>
      </p:ext>
    </p:extLst>
  </p:cSld>
  <p:clrMap bg1="lt1" tx1="dk1" bg2="lt2" tx2="dk2" accent1="accent1" accent2="accent2" accent3="accent3" accent4="accent4" accent5="accent5" accent6="accent6" hlink="hlink" folHlink="folHlink"/>
  <p:sldLayoutIdLst>
    <p:sldLayoutId id="2147483675" r:id="rId1"/>
    <p:sldLayoutId id="2147483677" r:id="rId2"/>
    <p:sldLayoutId id="2147483679" r:id="rId3"/>
    <p:sldLayoutId id="2147483684" r:id="rId4"/>
    <p:sldLayoutId id="2147483685" r:id="rId5"/>
    <p:sldLayoutId id="2147483686" r:id="rId6"/>
    <p:sldLayoutId id="2147483687" r:id="rId7"/>
    <p:sldLayoutId id="2147483688" r:id="rId8"/>
    <p:sldLayoutId id="2147483689" r:id="rId9"/>
  </p:sldLayoutIdLst>
  <p:hf hdr="0" ftr="0" dt="0"/>
  <p:txStyles>
    <p:titleStyle>
      <a:lvl1pPr algn="l" rtl="0" eaLnBrk="1" fontAlgn="base" hangingPunct="1">
        <a:spcBef>
          <a:spcPct val="0"/>
        </a:spcBef>
        <a:spcAft>
          <a:spcPct val="0"/>
        </a:spcAft>
        <a:defRPr sz="2800" kern="1200" cap="all">
          <a:solidFill>
            <a:schemeClr val="tx1"/>
          </a:solidFill>
          <a:latin typeface="+mj-lt"/>
          <a:ea typeface="+mj-ea"/>
          <a:cs typeface="+mj-cs"/>
        </a:defRPr>
      </a:lvl1pPr>
      <a:lvl2pPr algn="l" rtl="0" eaLnBrk="1" fontAlgn="base" hangingPunct="1">
        <a:spcBef>
          <a:spcPct val="0"/>
        </a:spcBef>
        <a:spcAft>
          <a:spcPct val="0"/>
        </a:spcAft>
        <a:defRPr sz="2800">
          <a:solidFill>
            <a:schemeClr val="tx1"/>
          </a:solidFill>
          <a:latin typeface="Franklin Gothic Medium" pitchFamily="34" charset="0"/>
        </a:defRPr>
      </a:lvl2pPr>
      <a:lvl3pPr algn="l" rtl="0" eaLnBrk="1" fontAlgn="base" hangingPunct="1">
        <a:spcBef>
          <a:spcPct val="0"/>
        </a:spcBef>
        <a:spcAft>
          <a:spcPct val="0"/>
        </a:spcAft>
        <a:defRPr sz="2800">
          <a:solidFill>
            <a:schemeClr val="tx1"/>
          </a:solidFill>
          <a:latin typeface="Franklin Gothic Medium" pitchFamily="34" charset="0"/>
        </a:defRPr>
      </a:lvl3pPr>
      <a:lvl4pPr algn="l" rtl="0" eaLnBrk="1" fontAlgn="base" hangingPunct="1">
        <a:spcBef>
          <a:spcPct val="0"/>
        </a:spcBef>
        <a:spcAft>
          <a:spcPct val="0"/>
        </a:spcAft>
        <a:defRPr sz="2800">
          <a:solidFill>
            <a:schemeClr val="tx1"/>
          </a:solidFill>
          <a:latin typeface="Franklin Gothic Medium" pitchFamily="34" charset="0"/>
        </a:defRPr>
      </a:lvl4pPr>
      <a:lvl5pPr algn="l" rtl="0" eaLnBrk="1" fontAlgn="base" hangingPunct="1">
        <a:spcBef>
          <a:spcPct val="0"/>
        </a:spcBef>
        <a:spcAft>
          <a:spcPct val="0"/>
        </a:spcAft>
        <a:defRPr sz="2800">
          <a:solidFill>
            <a:schemeClr val="tx1"/>
          </a:solidFill>
          <a:latin typeface="Franklin Gothic Medium" pitchFamily="34" charset="0"/>
        </a:defRPr>
      </a:lvl5pPr>
      <a:lvl6pPr marL="457200" algn="l" rtl="0" eaLnBrk="1" fontAlgn="base" hangingPunct="1">
        <a:spcBef>
          <a:spcPct val="0"/>
        </a:spcBef>
        <a:spcAft>
          <a:spcPct val="0"/>
        </a:spcAft>
        <a:defRPr sz="2800">
          <a:solidFill>
            <a:schemeClr val="tx1"/>
          </a:solidFill>
          <a:latin typeface="Franklin Gothic Medium" pitchFamily="34" charset="0"/>
        </a:defRPr>
      </a:lvl6pPr>
      <a:lvl7pPr marL="914400" algn="l" rtl="0" eaLnBrk="1" fontAlgn="base" hangingPunct="1">
        <a:spcBef>
          <a:spcPct val="0"/>
        </a:spcBef>
        <a:spcAft>
          <a:spcPct val="0"/>
        </a:spcAft>
        <a:defRPr sz="2800">
          <a:solidFill>
            <a:schemeClr val="tx1"/>
          </a:solidFill>
          <a:latin typeface="Franklin Gothic Medium" pitchFamily="34" charset="0"/>
        </a:defRPr>
      </a:lvl7pPr>
      <a:lvl8pPr marL="1371600" algn="l" rtl="0" eaLnBrk="1" fontAlgn="base" hangingPunct="1">
        <a:spcBef>
          <a:spcPct val="0"/>
        </a:spcBef>
        <a:spcAft>
          <a:spcPct val="0"/>
        </a:spcAft>
        <a:defRPr sz="2800">
          <a:solidFill>
            <a:schemeClr val="tx1"/>
          </a:solidFill>
          <a:latin typeface="Franklin Gothic Medium" pitchFamily="34" charset="0"/>
        </a:defRPr>
      </a:lvl8pPr>
      <a:lvl9pPr marL="1828800" algn="l" rtl="0" eaLnBrk="1" fontAlgn="base" hangingPunct="1">
        <a:spcBef>
          <a:spcPct val="0"/>
        </a:spcBef>
        <a:spcAft>
          <a:spcPct val="0"/>
        </a:spcAft>
        <a:defRPr sz="2800">
          <a:solidFill>
            <a:schemeClr val="tx1"/>
          </a:solidFill>
          <a:latin typeface="Franklin Gothic Medium" pitchFamily="34" charset="0"/>
        </a:defRPr>
      </a:lvl9pPr>
    </p:titleStyle>
    <p:bodyStyle>
      <a:lvl1pPr marL="342900" indent="-342900" algn="l" rtl="0" eaLnBrk="1" fontAlgn="base" hangingPunct="1">
        <a:spcBef>
          <a:spcPts val="800"/>
        </a:spcBef>
        <a:spcAft>
          <a:spcPct val="0"/>
        </a:spcAft>
        <a:buFont typeface="Arial" charset="0"/>
        <a:defRPr sz="1600" b="1" kern="1200">
          <a:solidFill>
            <a:schemeClr val="tx1"/>
          </a:solidFill>
          <a:latin typeface="+mn-lt"/>
          <a:ea typeface="+mn-ea"/>
          <a:cs typeface="+mn-cs"/>
        </a:defRPr>
      </a:lvl1pPr>
      <a:lvl2pPr marL="173038" indent="-173038" algn="l" rtl="0" eaLnBrk="1" fontAlgn="base" hangingPunct="1">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2pPr>
      <a:lvl3pPr marL="401638" indent="-163513" algn="l" rtl="0" eaLnBrk="1" fontAlgn="base" hangingPunct="1">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3pPr>
      <a:lvl4pPr marL="630238" indent="-163513" algn="l" rtl="0" eaLnBrk="1" fontAlgn="base" hangingPunct="1">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4pPr>
      <a:lvl5pPr marL="858838" indent="-173038" algn="l" rtl="0" eaLnBrk="1" fontAlgn="base" hangingPunct="1">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09A86F6D-DC1B-45B2-B723-763A90F88A13}"/>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53BFD9E-7462-46AE-8FFF-63F5DC9A73C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D0001EB-EED3-418C-9673-979D2A2C75B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C76A9A66-0A40-4C84-9B2A-EBE24FE1E3C3}" type="datetime1">
              <a:rPr lang="tr-TR" smtClean="0"/>
              <a:pPr>
                <a:defRPr/>
              </a:pPr>
              <a:t>14.02.2021</a:t>
            </a:fld>
            <a:endParaRPr lang="tr-TR"/>
          </a:p>
        </p:txBody>
      </p:sp>
      <p:sp>
        <p:nvSpPr>
          <p:cNvPr id="5" name="Alt Bilgi Yer Tutucusu 4">
            <a:extLst>
              <a:ext uri="{FF2B5EF4-FFF2-40B4-BE49-F238E27FC236}">
                <a16:creationId xmlns:a16="http://schemas.microsoft.com/office/drawing/2014/main" id="{AE331B91-8C74-4205-A40D-FCDAB46DA42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tr-TR"/>
          </a:p>
        </p:txBody>
      </p:sp>
      <p:sp>
        <p:nvSpPr>
          <p:cNvPr id="6" name="Slayt Numarası Yer Tutucusu 5">
            <a:extLst>
              <a:ext uri="{FF2B5EF4-FFF2-40B4-BE49-F238E27FC236}">
                <a16:creationId xmlns:a16="http://schemas.microsoft.com/office/drawing/2014/main" id="{FDD00F2E-2297-4C00-ACF8-09B13FA36CE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67AF9257-7685-41CE-8E90-0E1377F74879}" type="slidenum">
              <a:rPr lang="tr-TR" smtClean="0"/>
              <a:pPr>
                <a:defRPr/>
              </a:pPr>
              <a:t>‹#›</a:t>
            </a:fld>
            <a:endParaRPr lang="tr-TR"/>
          </a:p>
        </p:txBody>
      </p:sp>
    </p:spTree>
    <p:extLst>
      <p:ext uri="{BB962C8B-B14F-4D97-AF65-F5344CB8AC3E}">
        <p14:creationId xmlns:p14="http://schemas.microsoft.com/office/powerpoint/2010/main" val="66502378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hyperlink" Target="http://www.meb.gov.tr/" TargetMode="External"/><Relationship Id="rId2" Type="http://schemas.openxmlformats.org/officeDocument/2006/relationships/hyperlink" Target="http://www.eyh.gov.tr/" TargetMode="External"/><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sunu kapa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4544" y="0"/>
            <a:ext cx="9144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lt Başlık 1"/>
          <p:cNvSpPr>
            <a:spLocks noGrp="1"/>
          </p:cNvSpPr>
          <p:nvPr>
            <p:ph type="subTitle" idx="1"/>
          </p:nvPr>
        </p:nvSpPr>
        <p:spPr>
          <a:xfrm>
            <a:off x="3131840" y="2852936"/>
            <a:ext cx="5472608" cy="3888432"/>
          </a:xfrm>
        </p:spPr>
        <p:txBody>
          <a:bodyPr/>
          <a:lstStyle/>
          <a:p>
            <a:r>
              <a:rPr lang="tr-TR" b="1" i="1" dirty="0">
                <a:solidFill>
                  <a:srgbClr val="C00000"/>
                </a:solidFill>
                <a:cs typeface="Arial" pitchFamily="34" charset="0"/>
              </a:rPr>
              <a:t>ÖZEL  EĞİTİM  POLİTİKALARI  VE YASAL DÜZENLEMELER</a:t>
            </a:r>
          </a:p>
          <a:p>
            <a:endParaRPr lang="tr-TR" b="1" i="1" dirty="0">
              <a:solidFill>
                <a:srgbClr val="C00000"/>
              </a:solidFill>
              <a:cs typeface="Arial" pitchFamily="34" charset="0"/>
            </a:endParaRPr>
          </a:p>
          <a:p>
            <a:r>
              <a:rPr lang="tr-TR" cap="small" dirty="0">
                <a:latin typeface="Century Schoolbook"/>
              </a:rPr>
              <a:t>EĞİTİM HAKKI</a:t>
            </a:r>
            <a:endParaRPr lang="tr-TR" dirty="0"/>
          </a:p>
        </p:txBody>
      </p:sp>
    </p:spTree>
    <p:extLst>
      <p:ext uri="{BB962C8B-B14F-4D97-AF65-F5344CB8AC3E}">
        <p14:creationId xmlns:p14="http://schemas.microsoft.com/office/powerpoint/2010/main" val="2321144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F18838-DA7F-4834-8266-20A812C3E6B0}"/>
              </a:ext>
            </a:extLst>
          </p:cNvPr>
          <p:cNvSpPr>
            <a:spLocks noGrp="1"/>
          </p:cNvSpPr>
          <p:nvPr>
            <p:ph type="title"/>
          </p:nvPr>
        </p:nvSpPr>
        <p:spPr/>
        <p:txBody>
          <a:bodyPr/>
          <a:lstStyle/>
          <a:p>
            <a:r>
              <a:rPr lang="tr-TR" b="1" i="1" dirty="0">
                <a:solidFill>
                  <a:srgbClr val="FF0000"/>
                </a:solidFill>
              </a:rPr>
              <a:t>KAZANIMLAR</a:t>
            </a:r>
          </a:p>
        </p:txBody>
      </p:sp>
      <p:sp>
        <p:nvSpPr>
          <p:cNvPr id="3" name="İçerik Yer Tutucusu 2">
            <a:extLst>
              <a:ext uri="{FF2B5EF4-FFF2-40B4-BE49-F238E27FC236}">
                <a16:creationId xmlns:a16="http://schemas.microsoft.com/office/drawing/2014/main" id="{81D4FB56-3690-4B58-B959-71DE048CF3A6}"/>
              </a:ext>
            </a:extLst>
          </p:cNvPr>
          <p:cNvSpPr>
            <a:spLocks noGrp="1"/>
          </p:cNvSpPr>
          <p:nvPr>
            <p:ph idx="1"/>
          </p:nvPr>
        </p:nvSpPr>
        <p:spPr/>
        <p:txBody>
          <a:bodyPr/>
          <a:lstStyle/>
          <a:p>
            <a:r>
              <a:rPr lang="tr-TR" dirty="0"/>
              <a:t> Yasalarla ilgili temel kavramları açıklar,</a:t>
            </a:r>
          </a:p>
          <a:p>
            <a:r>
              <a:rPr lang="tr-TR" dirty="0"/>
              <a:t>  Yasal düzenlemelerin özel </a:t>
            </a:r>
            <a:r>
              <a:rPr lang="tr-TR" dirty="0" err="1"/>
              <a:t>gereksinimli</a:t>
            </a:r>
            <a:r>
              <a:rPr lang="tr-TR" dirty="0"/>
              <a:t> bireyler için önemini tartışır,</a:t>
            </a:r>
          </a:p>
          <a:p>
            <a:r>
              <a:rPr lang="tr-TR" dirty="0"/>
              <a:t>  Dünyada ve Türkiye’de özel </a:t>
            </a:r>
            <a:r>
              <a:rPr lang="tr-TR" dirty="0" err="1"/>
              <a:t>gereksinimli</a:t>
            </a:r>
            <a:r>
              <a:rPr lang="tr-TR" dirty="0"/>
              <a:t> bireylere yönelik yapılan yasal düzenlemeleri açıklar,</a:t>
            </a:r>
          </a:p>
          <a:p>
            <a:r>
              <a:rPr lang="tr-TR" dirty="0"/>
              <a:t>  Türkiye’de çıkarılan yasaları karşılaştırır,</a:t>
            </a:r>
          </a:p>
          <a:p>
            <a:r>
              <a:rPr lang="tr-TR" dirty="0"/>
              <a:t>  Yasalar kapsamında özel </a:t>
            </a:r>
            <a:r>
              <a:rPr lang="tr-TR" dirty="0" err="1"/>
              <a:t>gereksinimli</a:t>
            </a:r>
            <a:r>
              <a:rPr lang="tr-TR" dirty="0"/>
              <a:t> bireylere sunulan haklar ve aldıkları hizmetleri tartışır. </a:t>
            </a:r>
          </a:p>
        </p:txBody>
      </p:sp>
      <p:sp>
        <p:nvSpPr>
          <p:cNvPr id="4" name="Slayt Numarası Yer Tutucusu 3">
            <a:extLst>
              <a:ext uri="{FF2B5EF4-FFF2-40B4-BE49-F238E27FC236}">
                <a16:creationId xmlns:a16="http://schemas.microsoft.com/office/drawing/2014/main" id="{B6B590CC-12B3-4C55-B073-EC75268137EB}"/>
              </a:ext>
            </a:extLst>
          </p:cNvPr>
          <p:cNvSpPr>
            <a:spLocks noGrp="1"/>
          </p:cNvSpPr>
          <p:nvPr>
            <p:ph type="sldNum" sz="quarter" idx="12"/>
          </p:nvPr>
        </p:nvSpPr>
        <p:spPr/>
        <p:txBody>
          <a:bodyPr/>
          <a:lstStyle/>
          <a:p>
            <a:pPr>
              <a:defRPr/>
            </a:pPr>
            <a:fld id="{36F91CB3-280C-400A-84F4-061A117B289C}" type="slidenum">
              <a:rPr lang="tr-TR" smtClean="0"/>
              <a:pPr>
                <a:defRPr/>
              </a:pPr>
              <a:t>2</a:t>
            </a:fld>
            <a:endParaRPr lang="tr-TR"/>
          </a:p>
        </p:txBody>
      </p:sp>
      <p:pic>
        <p:nvPicPr>
          <p:cNvPr id="5" name="Picture 4" descr="sunu">
            <a:extLst>
              <a:ext uri="{FF2B5EF4-FFF2-40B4-BE49-F238E27FC236}">
                <a16:creationId xmlns:a16="http://schemas.microsoft.com/office/drawing/2014/main" id="{7C8A2A5B-CEDC-433B-A681-392207B3210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8035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F18838-DA7F-4834-8266-20A812C3E6B0}"/>
              </a:ext>
            </a:extLst>
          </p:cNvPr>
          <p:cNvSpPr>
            <a:spLocks noGrp="1"/>
          </p:cNvSpPr>
          <p:nvPr>
            <p:ph type="title"/>
          </p:nvPr>
        </p:nvSpPr>
        <p:spPr>
          <a:xfrm>
            <a:off x="628650" y="332656"/>
            <a:ext cx="7886700" cy="1358033"/>
          </a:xfrm>
        </p:spPr>
        <p:txBody>
          <a:bodyPr/>
          <a:lstStyle/>
          <a:p>
            <a:r>
              <a:rPr lang="tr-TR" dirty="0">
                <a:solidFill>
                  <a:srgbClr val="FF0000"/>
                </a:solidFill>
              </a:rPr>
              <a:t>Yasal düzenlemelerin önemi</a:t>
            </a:r>
          </a:p>
        </p:txBody>
      </p:sp>
      <p:sp>
        <p:nvSpPr>
          <p:cNvPr id="3" name="İçerik Yer Tutucusu 2">
            <a:extLst>
              <a:ext uri="{FF2B5EF4-FFF2-40B4-BE49-F238E27FC236}">
                <a16:creationId xmlns:a16="http://schemas.microsoft.com/office/drawing/2014/main" id="{81D4FB56-3690-4B58-B959-71DE048CF3A6}"/>
              </a:ext>
            </a:extLst>
          </p:cNvPr>
          <p:cNvSpPr>
            <a:spLocks noGrp="1"/>
          </p:cNvSpPr>
          <p:nvPr>
            <p:ph idx="1"/>
          </p:nvPr>
        </p:nvSpPr>
        <p:spPr/>
        <p:txBody>
          <a:bodyPr/>
          <a:lstStyle/>
          <a:p>
            <a:pPr marL="0" indent="0">
              <a:buNone/>
            </a:pPr>
            <a:r>
              <a:rPr lang="tr-TR" dirty="0"/>
              <a:t>– Özel </a:t>
            </a:r>
            <a:r>
              <a:rPr lang="tr-TR" dirty="0" err="1"/>
              <a:t>gereksinimli</a:t>
            </a:r>
            <a:r>
              <a:rPr lang="tr-TR" dirty="0"/>
              <a:t> bireylerin ve ailelerinin haklarını güvence altına alması</a:t>
            </a:r>
          </a:p>
          <a:p>
            <a:pPr marL="0" indent="0">
              <a:buNone/>
            </a:pPr>
            <a:r>
              <a:rPr lang="tr-TR" dirty="0"/>
              <a:t> – Her bireyin çeşitli alanlardaki (eğitim, sağlık, sosyal, istihdam, kültür) haklarının ve fırsat eşitliğinin sağlanması,</a:t>
            </a:r>
          </a:p>
          <a:p>
            <a:pPr marL="0" indent="0">
              <a:buNone/>
            </a:pPr>
            <a:r>
              <a:rPr lang="tr-TR" dirty="0"/>
              <a:t> – Gereksinimlerinin belirlenmesi ve karşılanması,</a:t>
            </a:r>
          </a:p>
          <a:p>
            <a:pPr marL="0" indent="0">
              <a:buNone/>
            </a:pPr>
            <a:r>
              <a:rPr lang="tr-TR" dirty="0"/>
              <a:t> – Bu gereksinimler doğrultusunda özel eğitim hizmetlerinin sağlanması için gerekli finansal desteğin sağlanması</a:t>
            </a:r>
          </a:p>
          <a:p>
            <a:pPr marL="0" indent="0">
              <a:buNone/>
            </a:pPr>
            <a:r>
              <a:rPr lang="tr-TR" dirty="0"/>
              <a:t> – Özel </a:t>
            </a:r>
            <a:r>
              <a:rPr lang="tr-TR" dirty="0" err="1"/>
              <a:t>gereksinimli</a:t>
            </a:r>
            <a:r>
              <a:rPr lang="tr-TR" dirty="0"/>
              <a:t> bireylerin topluma tam katılımlarının sağlanması ve bağımsız yaşam becerilerinin desteklenmesi, böylece bu bireylerin topluma üretici bireyler olarak kazandırılmaları için de yasalar ve bu yasalarla tanınan hakların varlığı önemli </a:t>
            </a:r>
          </a:p>
          <a:p>
            <a:pPr marL="0" indent="0">
              <a:buNone/>
            </a:pPr>
            <a:r>
              <a:rPr lang="tr-TR" dirty="0"/>
              <a:t>– Özel eğitim hizmetleri yaygınlaştırılabilmesi ve sürekliliği sağlanabilme </a:t>
            </a:r>
          </a:p>
        </p:txBody>
      </p:sp>
      <p:sp>
        <p:nvSpPr>
          <p:cNvPr id="4" name="Slayt Numarası Yer Tutucusu 3">
            <a:extLst>
              <a:ext uri="{FF2B5EF4-FFF2-40B4-BE49-F238E27FC236}">
                <a16:creationId xmlns:a16="http://schemas.microsoft.com/office/drawing/2014/main" id="{B6B590CC-12B3-4C55-B073-EC75268137EB}"/>
              </a:ext>
            </a:extLst>
          </p:cNvPr>
          <p:cNvSpPr>
            <a:spLocks noGrp="1"/>
          </p:cNvSpPr>
          <p:nvPr>
            <p:ph type="sldNum" sz="quarter" idx="12"/>
          </p:nvPr>
        </p:nvSpPr>
        <p:spPr/>
        <p:txBody>
          <a:bodyPr/>
          <a:lstStyle/>
          <a:p>
            <a:pPr>
              <a:defRPr/>
            </a:pPr>
            <a:fld id="{36F91CB3-280C-400A-84F4-061A117B289C}" type="slidenum">
              <a:rPr lang="tr-TR" smtClean="0"/>
              <a:pPr>
                <a:defRPr/>
              </a:pPr>
              <a:t>3</a:t>
            </a:fld>
            <a:endParaRPr lang="tr-TR"/>
          </a:p>
        </p:txBody>
      </p:sp>
      <p:pic>
        <p:nvPicPr>
          <p:cNvPr id="5" name="Picture 4" descr="sunu">
            <a:extLst>
              <a:ext uri="{FF2B5EF4-FFF2-40B4-BE49-F238E27FC236}">
                <a16:creationId xmlns:a16="http://schemas.microsoft.com/office/drawing/2014/main" id="{7C8A2A5B-CEDC-433B-A681-392207B3210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619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91E7AD16-595A-450D-843B-5B3AEAF9CE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9280"/>
            <a:ext cx="9144000" cy="1113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Metin kutusu 5">
            <a:extLst>
              <a:ext uri="{FF2B5EF4-FFF2-40B4-BE49-F238E27FC236}">
                <a16:creationId xmlns:a16="http://schemas.microsoft.com/office/drawing/2014/main" id="{967BA7BC-7C05-426E-AF51-02259D010E83}"/>
              </a:ext>
            </a:extLst>
          </p:cNvPr>
          <p:cNvSpPr txBox="1"/>
          <p:nvPr/>
        </p:nvSpPr>
        <p:spPr>
          <a:xfrm>
            <a:off x="1115616" y="476672"/>
            <a:ext cx="7416824" cy="6124754"/>
          </a:xfrm>
          <a:prstGeom prst="rect">
            <a:avLst/>
          </a:prstGeom>
          <a:noFill/>
        </p:spPr>
        <p:txBody>
          <a:bodyPr wrap="square">
            <a:spAutoFit/>
          </a:bodyPr>
          <a:lstStyle/>
          <a:p>
            <a:r>
              <a:rPr lang="tr-TR" sz="2800" b="1" i="1" dirty="0">
                <a:solidFill>
                  <a:srgbClr val="FF0000"/>
                </a:solidFill>
              </a:rPr>
              <a:t>Temel kavramlar </a:t>
            </a:r>
          </a:p>
          <a:p>
            <a:endParaRPr lang="tr-TR" sz="2800" dirty="0"/>
          </a:p>
          <a:p>
            <a:r>
              <a:rPr lang="tr-TR" sz="2800" dirty="0"/>
              <a:t>• </a:t>
            </a:r>
            <a:r>
              <a:rPr lang="tr-TR" sz="2800" b="1" i="1" dirty="0">
                <a:solidFill>
                  <a:srgbClr val="FF0000"/>
                </a:solidFill>
              </a:rPr>
              <a:t>Hak</a:t>
            </a:r>
            <a:r>
              <a:rPr lang="tr-TR" sz="2800" dirty="0"/>
              <a:t>: Hukuk düzeni tarafından korunan çıkarlardır. • Diğer insanların kendi hayatlarını yaşama şekline müdahale etmeden, bireyin kendi yaşamına yön verme özgürlüğüdür. </a:t>
            </a:r>
          </a:p>
          <a:p>
            <a:r>
              <a:rPr lang="tr-TR" sz="2800" dirty="0">
                <a:solidFill>
                  <a:srgbClr val="FF0000"/>
                </a:solidFill>
              </a:rPr>
              <a:t>• </a:t>
            </a:r>
            <a:r>
              <a:rPr lang="tr-TR" sz="2800" b="1" dirty="0">
                <a:solidFill>
                  <a:srgbClr val="FF0000"/>
                </a:solidFill>
              </a:rPr>
              <a:t>Kamu hakları</a:t>
            </a:r>
            <a:r>
              <a:rPr lang="tr-TR" sz="2800" dirty="0"/>
              <a:t>, sadece ülke vatandaşlarının yararlandığı haklar iken, özel haklar tüm dünya vatandaşlarının yararlandığı haklardır. • Haklar, kişiler ile kişiler arasındaki ilişkileri düzenleyen hukuk kurallarından doğar </a:t>
            </a:r>
          </a:p>
          <a:p>
            <a:r>
              <a:rPr lang="tr-TR" sz="2800" b="1" dirty="0">
                <a:solidFill>
                  <a:srgbClr val="FF0000"/>
                </a:solidFill>
              </a:rPr>
              <a:t>• İnsan hakları </a:t>
            </a:r>
            <a:r>
              <a:rPr lang="tr-TR" sz="2800" dirty="0"/>
              <a:t>ise, insanın salt insan olması nedeniyle doğuştan sahip olduğu evrensel ilke ve kurallar bütünüdür.</a:t>
            </a:r>
          </a:p>
        </p:txBody>
      </p:sp>
    </p:spTree>
    <p:extLst>
      <p:ext uri="{BB962C8B-B14F-4D97-AF65-F5344CB8AC3E}">
        <p14:creationId xmlns:p14="http://schemas.microsoft.com/office/powerpoint/2010/main" val="688381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91E7AD16-595A-450D-843B-5B3AEAF9CE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9280"/>
            <a:ext cx="9144000" cy="1113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Metin kutusu 3">
            <a:extLst>
              <a:ext uri="{FF2B5EF4-FFF2-40B4-BE49-F238E27FC236}">
                <a16:creationId xmlns:a16="http://schemas.microsoft.com/office/drawing/2014/main" id="{271D3919-EE46-4AAE-A256-246DB5FB1249}"/>
              </a:ext>
            </a:extLst>
          </p:cNvPr>
          <p:cNvSpPr txBox="1"/>
          <p:nvPr/>
        </p:nvSpPr>
        <p:spPr>
          <a:xfrm>
            <a:off x="251520" y="764704"/>
            <a:ext cx="8136904" cy="5509200"/>
          </a:xfrm>
          <a:prstGeom prst="rect">
            <a:avLst/>
          </a:prstGeom>
          <a:noFill/>
        </p:spPr>
        <p:txBody>
          <a:bodyPr wrap="square">
            <a:spAutoFit/>
          </a:bodyPr>
          <a:lstStyle/>
          <a:p>
            <a:r>
              <a:rPr lang="tr-TR" sz="3200" b="1" i="1" dirty="0">
                <a:solidFill>
                  <a:srgbClr val="FF0000"/>
                </a:solidFill>
              </a:rPr>
              <a:t>Mevzuat: B</a:t>
            </a:r>
            <a:r>
              <a:rPr lang="tr-TR" sz="3200" dirty="0"/>
              <a:t>ir ülkede yürürlükte olan hukuk kurallarının tümüdür (yasa, kanun hükmünde kararname, tüzük, yönetmelikler, vb.). </a:t>
            </a:r>
          </a:p>
          <a:p>
            <a:r>
              <a:rPr lang="tr-TR" sz="3200" dirty="0"/>
              <a:t>• </a:t>
            </a:r>
            <a:r>
              <a:rPr lang="tr-TR" sz="3200" dirty="0">
                <a:solidFill>
                  <a:srgbClr val="FF0000"/>
                </a:solidFill>
              </a:rPr>
              <a:t>Örneğin</a:t>
            </a:r>
            <a:r>
              <a:rPr lang="tr-TR" sz="3200" dirty="0"/>
              <a:t>, Engelli Haklarına İlişkin Mevzuat gibi. </a:t>
            </a:r>
            <a:r>
              <a:rPr lang="tr-TR" sz="3200" b="1" dirty="0">
                <a:solidFill>
                  <a:srgbClr val="FF0000"/>
                </a:solidFill>
              </a:rPr>
              <a:t>Kanun/yasa</a:t>
            </a:r>
            <a:r>
              <a:rPr lang="tr-TR" sz="3200" dirty="0"/>
              <a:t>, bir anayasal hukuk sisteminde, yetkili organlarca meydana getirilen, geçerli olan, objektif ve sürekliliği olan yazılı, genel, sürekli ve geçerli hukuk kurallarıdır. Bakanlar Kurulu (kanun tasarısı) ve TBMM üyeleri (kanun teklifi) kanun teklif etmeye yetkilidir.</a:t>
            </a:r>
          </a:p>
          <a:p>
            <a:endParaRPr lang="tr-TR" sz="3200" dirty="0"/>
          </a:p>
        </p:txBody>
      </p:sp>
    </p:spTree>
    <p:extLst>
      <p:ext uri="{BB962C8B-B14F-4D97-AF65-F5344CB8AC3E}">
        <p14:creationId xmlns:p14="http://schemas.microsoft.com/office/powerpoint/2010/main" val="2218691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7417DE-B6AC-4B48-96BC-4923B008EB46}"/>
              </a:ext>
            </a:extLst>
          </p:cNvPr>
          <p:cNvSpPr>
            <a:spLocks noGrp="1"/>
          </p:cNvSpPr>
          <p:nvPr>
            <p:ph type="title"/>
          </p:nvPr>
        </p:nvSpPr>
        <p:spPr/>
        <p:txBody>
          <a:bodyPr/>
          <a:lstStyle/>
          <a:p>
            <a:r>
              <a:rPr lang="tr-TR" b="1" i="1" dirty="0">
                <a:solidFill>
                  <a:srgbClr val="FF0000"/>
                </a:solidFill>
              </a:rPr>
              <a:t>ANAYASA</a:t>
            </a:r>
          </a:p>
        </p:txBody>
      </p:sp>
      <p:sp>
        <p:nvSpPr>
          <p:cNvPr id="3" name="Slayt Numarası Yer Tutucusu 2">
            <a:extLst>
              <a:ext uri="{FF2B5EF4-FFF2-40B4-BE49-F238E27FC236}">
                <a16:creationId xmlns:a16="http://schemas.microsoft.com/office/drawing/2014/main" id="{4D8B9F49-4B9F-4A18-AB8E-8FC6CC9C7096}"/>
              </a:ext>
            </a:extLst>
          </p:cNvPr>
          <p:cNvSpPr>
            <a:spLocks noGrp="1"/>
          </p:cNvSpPr>
          <p:nvPr>
            <p:ph type="sldNum" sz="quarter" idx="12"/>
          </p:nvPr>
        </p:nvSpPr>
        <p:spPr/>
        <p:txBody>
          <a:bodyPr/>
          <a:lstStyle/>
          <a:p>
            <a:pPr>
              <a:defRPr/>
            </a:pPr>
            <a:fld id="{82716626-E26E-4DE3-A738-7FBD02DB568E}" type="slidenum">
              <a:rPr lang="tr-TR" smtClean="0"/>
              <a:pPr>
                <a:defRPr/>
              </a:pPr>
              <a:t>6</a:t>
            </a:fld>
            <a:endParaRPr lang="tr-TR"/>
          </a:p>
        </p:txBody>
      </p:sp>
      <p:sp>
        <p:nvSpPr>
          <p:cNvPr id="7" name="Metin kutusu 6">
            <a:extLst>
              <a:ext uri="{FF2B5EF4-FFF2-40B4-BE49-F238E27FC236}">
                <a16:creationId xmlns:a16="http://schemas.microsoft.com/office/drawing/2014/main" id="{1079C9BA-B4B8-4A70-940F-96F29973824A}"/>
              </a:ext>
            </a:extLst>
          </p:cNvPr>
          <p:cNvSpPr txBox="1"/>
          <p:nvPr/>
        </p:nvSpPr>
        <p:spPr>
          <a:xfrm>
            <a:off x="1475656" y="1988840"/>
            <a:ext cx="5382344" cy="3785652"/>
          </a:xfrm>
          <a:prstGeom prst="rect">
            <a:avLst/>
          </a:prstGeom>
          <a:noFill/>
        </p:spPr>
        <p:txBody>
          <a:bodyPr wrap="square">
            <a:spAutoFit/>
          </a:bodyPr>
          <a:lstStyle/>
          <a:p>
            <a:r>
              <a:rPr lang="tr-TR" sz="2400" dirty="0"/>
              <a:t>Anayasa, bir devletin yönetim biçimini belirten, yasama, yürütme, yargılama güçlerinin nasıl kullanılacağını gösteren, yurttaşların kamu haklarını ele alan temel yasadır. • Anayasa, yasal düzenleme hiyerarşisinin en üstünde bulunur ve değiştirilmesi zor bir süreç gerektirir. • Kaynağını anayasadan almayan hiçbir yasal düzenleme uygulanamaz. • Kanunlar anayasaya aykırı olamaz</a:t>
            </a:r>
          </a:p>
        </p:txBody>
      </p:sp>
    </p:spTree>
    <p:extLst>
      <p:ext uri="{BB962C8B-B14F-4D97-AF65-F5344CB8AC3E}">
        <p14:creationId xmlns:p14="http://schemas.microsoft.com/office/powerpoint/2010/main" val="1738040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91E7AD16-595A-450D-843B-5B3AEAF9CE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9280"/>
            <a:ext cx="9144000" cy="1113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a:extLst>
              <a:ext uri="{FF2B5EF4-FFF2-40B4-BE49-F238E27FC236}">
                <a16:creationId xmlns:a16="http://schemas.microsoft.com/office/drawing/2014/main" id="{2B18E684-3B33-4209-BB80-513593046C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516" y="260648"/>
            <a:ext cx="7029781" cy="511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104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1676400" y="2060575"/>
            <a:ext cx="7467600" cy="1728788"/>
          </a:xfrm>
        </p:spPr>
        <p:txBody>
          <a:bodyPr/>
          <a:lstStyle/>
          <a:p>
            <a:pPr algn="just"/>
            <a:r>
              <a:rPr lang="tr-TR" sz="2400" b="0" dirty="0"/>
              <a:t>	Birleşmiş Milletler (BM) kapsamında yapılan çalışmalar dünyada engellilerle ilgili politikaların belirlenmesinde temel kaynak teşkil etmektedir.</a:t>
            </a:r>
          </a:p>
          <a:p>
            <a:pPr algn="just"/>
            <a:endParaRPr lang="tr-TR" sz="2400" b="0" dirty="0"/>
          </a:p>
        </p:txBody>
      </p:sp>
      <p:pic>
        <p:nvPicPr>
          <p:cNvPr id="5" name="Picture 4" descr="sunu">
            <a:extLst>
              <a:ext uri="{FF2B5EF4-FFF2-40B4-BE49-F238E27FC236}">
                <a16:creationId xmlns:a16="http://schemas.microsoft.com/office/drawing/2014/main" id="{91E7AD16-595A-450D-843B-5B3AEAF9CE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93296"/>
            <a:ext cx="9323512"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736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259632" y="260648"/>
            <a:ext cx="7521575" cy="549275"/>
          </a:xfrm>
        </p:spPr>
        <p:txBody>
          <a:bodyPr>
            <a:normAutofit/>
          </a:bodyPr>
          <a:lstStyle/>
          <a:p>
            <a:pPr algn="just">
              <a:lnSpc>
                <a:spcPct val="120000"/>
              </a:lnSpc>
              <a:spcBef>
                <a:spcPts val="0"/>
              </a:spcBef>
              <a:defRPr/>
            </a:pPr>
            <a:r>
              <a:rPr lang="tr-TR" sz="2400" b="1" i="1" dirty="0">
                <a:solidFill>
                  <a:srgbClr val="FF0000"/>
                </a:solidFill>
                <a:latin typeface="+mn-lt"/>
              </a:rPr>
              <a:t>Özel Eğitim İhtiyacı Olan Bireyler;</a:t>
            </a:r>
          </a:p>
        </p:txBody>
      </p:sp>
      <p:sp>
        <p:nvSpPr>
          <p:cNvPr id="3" name="İçerik Yer Tutucusu 2"/>
          <p:cNvSpPr>
            <a:spLocks noGrp="1"/>
          </p:cNvSpPr>
          <p:nvPr>
            <p:ph idx="4294967295"/>
          </p:nvPr>
        </p:nvSpPr>
        <p:spPr>
          <a:xfrm>
            <a:off x="1042988" y="1100138"/>
            <a:ext cx="8101012" cy="3579812"/>
          </a:xfrm>
        </p:spPr>
        <p:txBody>
          <a:bodyPr>
            <a:noAutofit/>
          </a:bodyPr>
          <a:lstStyle/>
          <a:p>
            <a:pPr marL="0" indent="0" algn="just">
              <a:lnSpc>
                <a:spcPct val="120000"/>
              </a:lnSpc>
              <a:spcBef>
                <a:spcPts val="0"/>
              </a:spcBef>
              <a:buNone/>
              <a:defRPr/>
            </a:pPr>
            <a:endParaRPr lang="tr-TR" sz="2000" b="0" dirty="0"/>
          </a:p>
          <a:p>
            <a:pPr marL="0" indent="0" algn="just">
              <a:lnSpc>
                <a:spcPct val="120000"/>
              </a:lnSpc>
              <a:spcBef>
                <a:spcPts val="0"/>
              </a:spcBef>
              <a:buNone/>
              <a:defRPr/>
            </a:pPr>
            <a:r>
              <a:rPr lang="tr-TR" sz="2000" b="0" dirty="0"/>
              <a:t>1. </a:t>
            </a:r>
            <a:r>
              <a:rPr lang="tr-TR" sz="2000" b="0" dirty="0">
                <a:solidFill>
                  <a:schemeClr val="tx1">
                    <a:lumMod val="95000"/>
                    <a:lumOff val="5000"/>
                  </a:schemeClr>
                </a:solidFill>
              </a:rPr>
              <a:t>Zihinsel yetersizliği olan bireyler, 	</a:t>
            </a:r>
          </a:p>
          <a:p>
            <a:pPr marL="0" indent="0" algn="just">
              <a:lnSpc>
                <a:spcPct val="120000"/>
              </a:lnSpc>
              <a:spcBef>
                <a:spcPts val="0"/>
              </a:spcBef>
              <a:buNone/>
              <a:defRPr/>
            </a:pPr>
            <a:r>
              <a:rPr lang="tr-TR" sz="2000" b="0" dirty="0">
                <a:solidFill>
                  <a:schemeClr val="tx1">
                    <a:lumMod val="95000"/>
                    <a:lumOff val="5000"/>
                  </a:schemeClr>
                </a:solidFill>
              </a:rPr>
              <a:t>2. Görme yetersizliği olan bireyler, </a:t>
            </a:r>
          </a:p>
          <a:p>
            <a:pPr marL="0" indent="0" algn="just">
              <a:lnSpc>
                <a:spcPct val="120000"/>
              </a:lnSpc>
              <a:spcBef>
                <a:spcPts val="0"/>
              </a:spcBef>
              <a:buNone/>
              <a:defRPr/>
            </a:pPr>
            <a:r>
              <a:rPr lang="tr-TR" sz="2000" b="0" dirty="0">
                <a:solidFill>
                  <a:schemeClr val="tx1">
                    <a:lumMod val="95000"/>
                    <a:lumOff val="5000"/>
                  </a:schemeClr>
                </a:solidFill>
              </a:rPr>
              <a:t>3. İşitme yetersizliği olan bireyler,</a:t>
            </a:r>
          </a:p>
          <a:p>
            <a:pPr marL="0" indent="0" algn="just">
              <a:lnSpc>
                <a:spcPct val="120000"/>
              </a:lnSpc>
              <a:spcBef>
                <a:spcPts val="0"/>
              </a:spcBef>
              <a:buNone/>
              <a:defRPr/>
            </a:pPr>
            <a:r>
              <a:rPr lang="tr-TR" sz="2000" b="0" dirty="0">
                <a:solidFill>
                  <a:schemeClr val="tx1">
                    <a:lumMod val="95000"/>
                    <a:lumOff val="5000"/>
                  </a:schemeClr>
                </a:solidFill>
              </a:rPr>
              <a:t>4. Duygusal ve Davranış Bozukluğu olan bireyler</a:t>
            </a:r>
          </a:p>
          <a:p>
            <a:pPr marL="0" indent="0" algn="just">
              <a:lnSpc>
                <a:spcPct val="120000"/>
              </a:lnSpc>
              <a:spcBef>
                <a:spcPts val="0"/>
              </a:spcBef>
              <a:buNone/>
              <a:defRPr/>
            </a:pPr>
            <a:r>
              <a:rPr lang="tr-TR" sz="2000" b="0" dirty="0">
                <a:solidFill>
                  <a:schemeClr val="tx1">
                    <a:lumMod val="95000"/>
                    <a:lumOff val="5000"/>
                  </a:schemeClr>
                </a:solidFill>
              </a:rPr>
              <a:t>5. Dil ve konuşma güçlüğü olan bireyler, </a:t>
            </a:r>
          </a:p>
          <a:p>
            <a:pPr marL="0" indent="0" algn="just">
              <a:lnSpc>
                <a:spcPct val="120000"/>
              </a:lnSpc>
              <a:spcBef>
                <a:spcPts val="0"/>
              </a:spcBef>
              <a:buNone/>
              <a:defRPr/>
            </a:pPr>
            <a:r>
              <a:rPr lang="tr-TR" sz="2000" b="0" dirty="0">
                <a:solidFill>
                  <a:schemeClr val="tx1">
                    <a:lumMod val="95000"/>
                    <a:lumOff val="5000"/>
                  </a:schemeClr>
                </a:solidFill>
              </a:rPr>
              <a:t>6. Otizmi olan bireyler,</a:t>
            </a:r>
          </a:p>
          <a:p>
            <a:pPr marL="0" indent="0" algn="just">
              <a:lnSpc>
                <a:spcPct val="120000"/>
              </a:lnSpc>
              <a:spcBef>
                <a:spcPts val="0"/>
              </a:spcBef>
              <a:buNone/>
              <a:defRPr/>
            </a:pPr>
            <a:r>
              <a:rPr lang="tr-TR" sz="2000" b="0" dirty="0">
                <a:solidFill>
                  <a:schemeClr val="tx1">
                    <a:lumMod val="95000"/>
                    <a:lumOff val="5000"/>
                  </a:schemeClr>
                </a:solidFill>
              </a:rPr>
              <a:t>7. Özel öğrenme güçlüğü olan bireyler, </a:t>
            </a:r>
          </a:p>
          <a:p>
            <a:pPr marL="0" indent="0" algn="just">
              <a:lnSpc>
                <a:spcPct val="120000"/>
              </a:lnSpc>
              <a:spcBef>
                <a:spcPts val="0"/>
              </a:spcBef>
              <a:buNone/>
              <a:defRPr/>
            </a:pPr>
            <a:r>
              <a:rPr lang="tr-TR" sz="2000" b="0" dirty="0">
                <a:solidFill>
                  <a:schemeClr val="tx1">
                    <a:lumMod val="95000"/>
                    <a:lumOff val="5000"/>
                  </a:schemeClr>
                </a:solidFill>
              </a:rPr>
              <a:t>8. Süreğen hastalığı olan bireyler, 	</a:t>
            </a:r>
          </a:p>
          <a:p>
            <a:pPr marL="0" indent="0" algn="just">
              <a:lnSpc>
                <a:spcPct val="120000"/>
              </a:lnSpc>
              <a:spcBef>
                <a:spcPts val="0"/>
              </a:spcBef>
              <a:buNone/>
              <a:defRPr/>
            </a:pPr>
            <a:r>
              <a:rPr lang="tr-TR" sz="2000" b="0" dirty="0">
                <a:solidFill>
                  <a:schemeClr val="tx1">
                    <a:lumMod val="95000"/>
                    <a:lumOff val="5000"/>
                  </a:schemeClr>
                </a:solidFill>
              </a:rPr>
              <a:t>9. Üstün yetenekli olan bireyler, </a:t>
            </a:r>
          </a:p>
          <a:p>
            <a:pPr marL="0" indent="0" algn="just">
              <a:lnSpc>
                <a:spcPct val="120000"/>
              </a:lnSpc>
              <a:spcBef>
                <a:spcPts val="0"/>
              </a:spcBef>
              <a:buNone/>
              <a:defRPr/>
            </a:pPr>
            <a:r>
              <a:rPr lang="tr-TR" sz="2000" b="0" dirty="0">
                <a:solidFill>
                  <a:schemeClr val="tx1">
                    <a:lumMod val="95000"/>
                    <a:lumOff val="5000"/>
                  </a:schemeClr>
                </a:solidFill>
              </a:rPr>
              <a:t>10. Dikkat eksikliği ve </a:t>
            </a:r>
            <a:r>
              <a:rPr lang="tr-TR" sz="2000" b="0" dirty="0" err="1">
                <a:solidFill>
                  <a:schemeClr val="tx1">
                    <a:lumMod val="95000"/>
                    <a:lumOff val="5000"/>
                  </a:schemeClr>
                </a:solidFill>
              </a:rPr>
              <a:t>hiperaktivite</a:t>
            </a:r>
            <a:r>
              <a:rPr lang="tr-TR" sz="2000" b="0" dirty="0">
                <a:solidFill>
                  <a:schemeClr val="tx1">
                    <a:lumMod val="95000"/>
                    <a:lumOff val="5000"/>
                  </a:schemeClr>
                </a:solidFill>
              </a:rPr>
              <a:t>  bozukluğu olan bireyler,</a:t>
            </a:r>
          </a:p>
          <a:p>
            <a:pPr marL="0" indent="0" algn="just">
              <a:lnSpc>
                <a:spcPct val="120000"/>
              </a:lnSpc>
              <a:spcBef>
                <a:spcPts val="0"/>
              </a:spcBef>
              <a:buNone/>
              <a:defRPr/>
            </a:pPr>
            <a:r>
              <a:rPr lang="tr-TR" sz="2000" b="0" dirty="0">
                <a:solidFill>
                  <a:schemeClr val="tx1">
                    <a:lumMod val="95000"/>
                    <a:lumOff val="5000"/>
                  </a:schemeClr>
                </a:solidFill>
              </a:rPr>
              <a:t>11. Ortopedik  yetersizliği olan bireyler,</a:t>
            </a:r>
          </a:p>
          <a:p>
            <a:pPr marL="0" indent="0" algn="just">
              <a:lnSpc>
                <a:spcPct val="120000"/>
              </a:lnSpc>
              <a:spcBef>
                <a:spcPts val="0"/>
              </a:spcBef>
              <a:buNone/>
              <a:defRPr/>
            </a:pPr>
            <a:r>
              <a:rPr lang="tr-TR" sz="2000" b="0" dirty="0">
                <a:solidFill>
                  <a:schemeClr val="tx1">
                    <a:lumMod val="95000"/>
                    <a:lumOff val="5000"/>
                  </a:schemeClr>
                </a:solidFill>
              </a:rPr>
              <a:t>12. </a:t>
            </a:r>
            <a:r>
              <a:rPr lang="tr-TR" sz="2000" b="0" dirty="0" err="1">
                <a:solidFill>
                  <a:schemeClr val="tx1">
                    <a:lumMod val="95000"/>
                    <a:lumOff val="5000"/>
                  </a:schemeClr>
                </a:solidFill>
              </a:rPr>
              <a:t>Serebral</a:t>
            </a:r>
            <a:r>
              <a:rPr lang="tr-TR" sz="2000" b="0" dirty="0">
                <a:solidFill>
                  <a:schemeClr val="tx1">
                    <a:lumMod val="95000"/>
                    <a:lumOff val="5000"/>
                  </a:schemeClr>
                </a:solidFill>
              </a:rPr>
              <a:t> </a:t>
            </a:r>
            <a:r>
              <a:rPr lang="tr-TR" sz="2000" b="0" dirty="0" err="1">
                <a:solidFill>
                  <a:schemeClr val="tx1">
                    <a:lumMod val="95000"/>
                    <a:lumOff val="5000"/>
                  </a:schemeClr>
                </a:solidFill>
              </a:rPr>
              <a:t>Palsisi</a:t>
            </a:r>
            <a:r>
              <a:rPr lang="tr-TR" sz="2000" b="0" dirty="0">
                <a:solidFill>
                  <a:schemeClr val="tx1">
                    <a:lumMod val="95000"/>
                    <a:lumOff val="5000"/>
                  </a:schemeClr>
                </a:solidFill>
              </a:rPr>
              <a:t> olan bireyler</a:t>
            </a:r>
            <a:endParaRPr lang="tr-TR" sz="2000" b="0" dirty="0"/>
          </a:p>
          <a:p>
            <a:pPr marL="0" indent="0" algn="just">
              <a:lnSpc>
                <a:spcPct val="120000"/>
              </a:lnSpc>
              <a:spcBef>
                <a:spcPts val="0"/>
              </a:spcBef>
              <a:buNone/>
              <a:defRPr/>
            </a:pPr>
            <a:r>
              <a:rPr lang="tr-TR" sz="2000" b="0" dirty="0">
                <a:solidFill>
                  <a:schemeClr val="tx1">
                    <a:lumMod val="95000"/>
                    <a:lumOff val="5000"/>
                  </a:schemeClr>
                </a:solidFill>
              </a:rPr>
              <a:t>13. Birden fazla yetersizliği olan bireyler.	</a:t>
            </a:r>
          </a:p>
          <a:p>
            <a:endParaRPr lang="tr-TR" sz="2000" b="0" dirty="0"/>
          </a:p>
        </p:txBody>
      </p:sp>
      <p:pic>
        <p:nvPicPr>
          <p:cNvPr id="4" name="Picture 4" descr="sunu">
            <a:extLst>
              <a:ext uri="{FF2B5EF4-FFF2-40B4-BE49-F238E27FC236}">
                <a16:creationId xmlns:a16="http://schemas.microsoft.com/office/drawing/2014/main" id="{D2DC347A-9D5A-4E02-BEC8-B5D9B7104E3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313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259632" y="332656"/>
            <a:ext cx="7521575" cy="549275"/>
          </a:xfrm>
        </p:spPr>
        <p:txBody>
          <a:bodyPr>
            <a:normAutofit fontScale="90000"/>
          </a:bodyPr>
          <a:lstStyle/>
          <a:p>
            <a:r>
              <a:rPr lang="tr-TR" b="1" dirty="0"/>
              <a:t>YASAL DÜZENLEMELER</a:t>
            </a:r>
            <a:br>
              <a:rPr lang="tr-TR" dirty="0"/>
            </a:br>
            <a:endParaRPr lang="tr-TR" dirty="0"/>
          </a:p>
        </p:txBody>
      </p:sp>
      <p:sp>
        <p:nvSpPr>
          <p:cNvPr id="3" name="İçerik Yer Tutucusu 2"/>
          <p:cNvSpPr>
            <a:spLocks noGrp="1"/>
          </p:cNvSpPr>
          <p:nvPr>
            <p:ph sz="quarter" idx="4294967295"/>
          </p:nvPr>
        </p:nvSpPr>
        <p:spPr>
          <a:xfrm>
            <a:off x="0" y="1968500"/>
            <a:ext cx="7058025" cy="3116263"/>
          </a:xfrm>
        </p:spPr>
        <p:txBody>
          <a:bodyPr/>
          <a:lstStyle/>
          <a:p>
            <a:pPr algn="just">
              <a:buFont typeface="Arial" panose="020B0604020202020204" pitchFamily="34" charset="0"/>
              <a:buChar char="•"/>
            </a:pPr>
            <a:r>
              <a:rPr lang="tr-TR" sz="2400" b="0" dirty="0"/>
              <a:t>ULUSAL YASAL DÜZENLEMELER</a:t>
            </a:r>
          </a:p>
          <a:p>
            <a:pPr algn="just">
              <a:buFont typeface="Arial" panose="020B0604020202020204" pitchFamily="34" charset="0"/>
              <a:buChar char="•"/>
            </a:pPr>
            <a:r>
              <a:rPr lang="tr-TR" sz="2400" b="0" dirty="0"/>
              <a:t>ULUSLARARASI YASAL DÜZENLEMELER</a:t>
            </a:r>
          </a:p>
          <a:p>
            <a:pPr algn="just">
              <a:buFont typeface="Arial" panose="020B0604020202020204" pitchFamily="34" charset="0"/>
              <a:buChar char="•"/>
            </a:pPr>
            <a:endParaRPr lang="tr-TR" sz="2400" b="0" dirty="0"/>
          </a:p>
          <a:p>
            <a:pPr algn="just">
              <a:buFont typeface="Arial" panose="020B0604020202020204" pitchFamily="34" charset="0"/>
              <a:buChar char="•"/>
            </a:pPr>
            <a:endParaRPr lang="tr-TR" sz="2400" b="0" dirty="0"/>
          </a:p>
        </p:txBody>
      </p:sp>
    </p:spTree>
    <p:extLst>
      <p:ext uri="{BB962C8B-B14F-4D97-AF65-F5344CB8AC3E}">
        <p14:creationId xmlns:p14="http://schemas.microsoft.com/office/powerpoint/2010/main" val="4253855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1366838" y="1600200"/>
            <a:ext cx="7777162" cy="4873625"/>
          </a:xfrm>
        </p:spPr>
        <p:txBody>
          <a:bodyPr>
            <a:normAutofit/>
          </a:bodyPr>
          <a:lstStyle/>
          <a:p>
            <a:pPr lvl="0" algn="just"/>
            <a:r>
              <a:rPr lang="tr-TR" sz="2400" b="0" dirty="0"/>
              <a:t>	Özel gereksinimi ve/veya engeli olan ve olmayan tüm çocuklar eğitim hakkından yararlanma özgürlüğüne sahiptir. </a:t>
            </a:r>
          </a:p>
          <a:p>
            <a:pPr lvl="0" algn="just"/>
            <a:r>
              <a:rPr lang="tr-TR" sz="2400" b="0" dirty="0"/>
              <a:t>	Tüm çocuklar akranları ile aynı ortamda sürekli bir eğitimden yararlanmalıdır.</a:t>
            </a:r>
          </a:p>
          <a:p>
            <a:pPr algn="just"/>
            <a:r>
              <a:rPr lang="tr-TR" sz="2400" b="0" dirty="0"/>
              <a:t>	Devletler, sağlıklı ve güvenli bir öğrenme ortamı sağlayarak özel gereksinimli çocukların eğitime erişimlerinde fırsat eşitliğini içeren uygulamaları yaşama geçirmekle sorumludurlar.</a:t>
            </a:r>
          </a:p>
        </p:txBody>
      </p:sp>
      <p:pic>
        <p:nvPicPr>
          <p:cNvPr id="4" name="Picture 4" descr="sunu">
            <a:extLst>
              <a:ext uri="{FF2B5EF4-FFF2-40B4-BE49-F238E27FC236}">
                <a16:creationId xmlns:a16="http://schemas.microsoft.com/office/drawing/2014/main" id="{B6F51A54-93B0-45F0-8163-6736BC7E03E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3608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1798638" y="1557338"/>
            <a:ext cx="7345362" cy="2663825"/>
          </a:xfrm>
        </p:spPr>
        <p:txBody>
          <a:bodyPr>
            <a:normAutofit/>
          </a:bodyPr>
          <a:lstStyle/>
          <a:p>
            <a:pPr algn="just">
              <a:buFont typeface="Arial" panose="020B0604020202020204" pitchFamily="34" charset="0"/>
              <a:buChar char="•"/>
            </a:pPr>
            <a:r>
              <a:rPr lang="tr-TR" sz="2400" b="0" dirty="0"/>
              <a:t>Eğitim hakkı </a:t>
            </a:r>
          </a:p>
          <a:p>
            <a:pPr algn="just">
              <a:buFont typeface="Arial" panose="020B0604020202020204" pitchFamily="34" charset="0"/>
              <a:buChar char="•"/>
            </a:pPr>
            <a:r>
              <a:rPr lang="tr-TR" sz="2400" b="0" dirty="0"/>
              <a:t>Uluslararası ve ulusal yasal düzenlemeler </a:t>
            </a:r>
          </a:p>
          <a:p>
            <a:pPr algn="just">
              <a:buFont typeface="Arial" panose="020B0604020202020204" pitchFamily="34" charset="0"/>
              <a:buChar char="•"/>
            </a:pPr>
            <a:r>
              <a:rPr lang="tr-TR" sz="2400" b="0" dirty="0"/>
              <a:t>Eylem planları </a:t>
            </a:r>
          </a:p>
          <a:p>
            <a:pPr algn="just">
              <a:buFont typeface="Arial" panose="020B0604020202020204" pitchFamily="34" charset="0"/>
              <a:buChar char="•"/>
            </a:pPr>
            <a:r>
              <a:rPr lang="tr-TR" sz="2400" b="0" dirty="0"/>
              <a:t>Ulusal düzeyde yapılan çalışmalar</a:t>
            </a:r>
          </a:p>
          <a:p>
            <a:pPr marL="285750" indent="-285750" algn="just">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019818C7-0C32-4364-BDB2-6AC1B73A0F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7991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332656"/>
            <a:ext cx="7521575" cy="549275"/>
          </a:xfrm>
        </p:spPr>
        <p:txBody>
          <a:bodyPr>
            <a:normAutofit/>
          </a:bodyPr>
          <a:lstStyle/>
          <a:p>
            <a:r>
              <a:rPr lang="tr-TR" b="1" dirty="0"/>
              <a:t>ULUSAL YASAL DÜZENLEMELER</a:t>
            </a:r>
            <a:endParaRPr lang="tr-TR" dirty="0"/>
          </a:p>
        </p:txBody>
      </p:sp>
      <p:sp>
        <p:nvSpPr>
          <p:cNvPr id="3" name="İçerik Yer Tutucusu 2"/>
          <p:cNvSpPr>
            <a:spLocks noGrp="1"/>
          </p:cNvSpPr>
          <p:nvPr>
            <p:ph sz="quarter" idx="4294967295"/>
          </p:nvPr>
        </p:nvSpPr>
        <p:spPr>
          <a:xfrm>
            <a:off x="1676400" y="1412875"/>
            <a:ext cx="7467600" cy="4873625"/>
          </a:xfrm>
        </p:spPr>
        <p:txBody>
          <a:bodyPr>
            <a:normAutofit/>
          </a:bodyPr>
          <a:lstStyle/>
          <a:p>
            <a:pPr algn="just">
              <a:buFont typeface="Arial" panose="020B0604020202020204" pitchFamily="34" charset="0"/>
              <a:buChar char="•"/>
            </a:pPr>
            <a:r>
              <a:rPr lang="tr-TR" sz="2400" b="0" dirty="0"/>
              <a:t>TC Anayasası</a:t>
            </a:r>
          </a:p>
          <a:p>
            <a:pPr algn="just">
              <a:buFont typeface="Arial" panose="020B0604020202020204" pitchFamily="34" charset="0"/>
              <a:buChar char="•"/>
            </a:pPr>
            <a:r>
              <a:rPr lang="tr-TR" sz="2400" b="0" dirty="0"/>
              <a:t>222 Sayılı Eğitim Kanunu</a:t>
            </a:r>
          </a:p>
          <a:p>
            <a:pPr algn="just">
              <a:buFont typeface="Arial" panose="020B0604020202020204" pitchFamily="34" charset="0"/>
              <a:buChar char="•"/>
            </a:pPr>
            <a:r>
              <a:rPr lang="tr-TR" sz="2400" b="0" dirty="0"/>
              <a:t>1739 Sayılı Milli Eğitim Temel Kanunu</a:t>
            </a:r>
          </a:p>
          <a:p>
            <a:pPr algn="just">
              <a:buFont typeface="Arial" panose="020B0604020202020204" pitchFamily="34" charset="0"/>
              <a:buChar char="•"/>
            </a:pPr>
            <a:r>
              <a:rPr lang="tr-TR" sz="2400" b="0" dirty="0"/>
              <a:t>5378 Sayılı Özürlüler Ve Bazı Kanun Ve Kanun Hükmünde Kararnamelerde Değişiklik Yapılması Hakkında Kanun</a:t>
            </a:r>
          </a:p>
          <a:p>
            <a:pPr algn="just">
              <a:buFont typeface="Arial" panose="020B0604020202020204" pitchFamily="34" charset="0"/>
              <a:buChar char="•"/>
            </a:pPr>
            <a:r>
              <a:rPr lang="tr-TR" sz="2400" b="0" dirty="0"/>
              <a:t>573 Sayılı Özel Eğitim Hakkında K.H.K.</a:t>
            </a:r>
          </a:p>
          <a:p>
            <a:pPr algn="just">
              <a:buFont typeface="Arial" panose="020B0604020202020204" pitchFamily="34" charset="0"/>
              <a:buChar char="•"/>
            </a:pPr>
            <a:r>
              <a:rPr lang="tr-TR" sz="2400" b="0" dirty="0"/>
              <a:t>Özel Eğitim Hizmetleri Yönetmeliği</a:t>
            </a:r>
          </a:p>
          <a:p>
            <a:pPr algn="just">
              <a:buFont typeface="Arial" panose="020B0604020202020204" pitchFamily="34" charset="0"/>
              <a:buChar char="•"/>
            </a:pPr>
            <a:r>
              <a:rPr lang="tr-TR" sz="2400" b="0" dirty="0"/>
              <a:t>Özel Eğitim Kurumları Yönetmeliği</a:t>
            </a:r>
          </a:p>
        </p:txBody>
      </p:sp>
      <p:pic>
        <p:nvPicPr>
          <p:cNvPr id="4" name="Picture 4" descr="sunu">
            <a:extLst>
              <a:ext uri="{FF2B5EF4-FFF2-40B4-BE49-F238E27FC236}">
                <a16:creationId xmlns:a16="http://schemas.microsoft.com/office/drawing/2014/main" id="{6BD32B57-DA4B-4B1B-8A8A-BBD2AD55294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9194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27150" y="260648"/>
            <a:ext cx="7521575" cy="549275"/>
          </a:xfrm>
        </p:spPr>
        <p:txBody>
          <a:bodyPr>
            <a:normAutofit fontScale="90000"/>
          </a:bodyPr>
          <a:lstStyle/>
          <a:p>
            <a:r>
              <a:rPr lang="tr-TR" dirty="0">
                <a:solidFill>
                  <a:srgbClr val="FF0000"/>
                </a:solidFill>
                <a:latin typeface="+mn-lt"/>
              </a:rPr>
              <a:t>TC Anayasası</a:t>
            </a:r>
            <a:br>
              <a:rPr lang="tr-TR" dirty="0">
                <a:solidFill>
                  <a:srgbClr val="FF0000"/>
                </a:solidFill>
                <a:latin typeface="+mn-lt"/>
              </a:rPr>
            </a:br>
            <a:endParaRPr lang="tr-TR" dirty="0">
              <a:solidFill>
                <a:srgbClr val="FF0000"/>
              </a:solidFill>
              <a:latin typeface="+mn-lt"/>
            </a:endParaRPr>
          </a:p>
        </p:txBody>
      </p:sp>
      <p:sp>
        <p:nvSpPr>
          <p:cNvPr id="3" name="İçerik Yer Tutucusu 2"/>
          <p:cNvSpPr>
            <a:spLocks noGrp="1"/>
          </p:cNvSpPr>
          <p:nvPr>
            <p:ph sz="quarter" idx="4294967295"/>
          </p:nvPr>
        </p:nvSpPr>
        <p:spPr>
          <a:xfrm>
            <a:off x="1327150" y="1558925"/>
            <a:ext cx="7816850" cy="2806700"/>
          </a:xfrm>
        </p:spPr>
        <p:txBody>
          <a:bodyPr/>
          <a:lstStyle/>
          <a:p>
            <a:pPr algn="just">
              <a:buFont typeface="Arial" panose="020B0604020202020204" pitchFamily="34" charset="0"/>
              <a:buChar char="•"/>
            </a:pPr>
            <a:r>
              <a:rPr lang="tr-TR" sz="2400" b="0" dirty="0"/>
              <a:t>Madde 42 “… Devlet, durumları sebebiyle özel eğitime ihtiyacı olanları topluma yararlı kılacak tedbirleri alır.”  </a:t>
            </a:r>
          </a:p>
          <a:p>
            <a:pPr algn="just">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81310DB1-77CC-45C5-990E-4EF48260374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9965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83857" y="350478"/>
            <a:ext cx="7521575" cy="584918"/>
          </a:xfrm>
        </p:spPr>
        <p:txBody>
          <a:bodyPr>
            <a:normAutofit fontScale="90000"/>
          </a:bodyPr>
          <a:lstStyle/>
          <a:p>
            <a:r>
              <a:rPr lang="tr-TR" b="1" dirty="0">
                <a:solidFill>
                  <a:srgbClr val="FF0000"/>
                </a:solidFill>
                <a:latin typeface="Times New Roman" panose="02020603050405020304" pitchFamily="18" charset="0"/>
                <a:cs typeface="Times New Roman" panose="02020603050405020304" pitchFamily="18" charset="0"/>
              </a:rPr>
              <a:t>1739 Sayılı Milli Eğitim Temel Kanunu</a:t>
            </a:r>
            <a:br>
              <a:rPr lang="tr-TR" dirty="0">
                <a:solidFill>
                  <a:srgbClr val="FF0000"/>
                </a:solidFill>
                <a:latin typeface="Times New Roman" panose="02020603050405020304" pitchFamily="18" charset="0"/>
                <a:cs typeface="Times New Roman" panose="02020603050405020304" pitchFamily="18" charset="0"/>
              </a:rPr>
            </a:br>
            <a:endParaRPr lang="tr-TR"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sz="quarter" idx="4294967295"/>
          </p:nvPr>
        </p:nvSpPr>
        <p:spPr>
          <a:xfrm>
            <a:off x="1676400" y="1341438"/>
            <a:ext cx="7467600" cy="4873625"/>
          </a:xfrm>
        </p:spPr>
        <p:txBody>
          <a:bodyPr/>
          <a:lstStyle/>
          <a:p>
            <a:pPr>
              <a:buFont typeface="Arial" panose="020B0604020202020204" pitchFamily="34" charset="0"/>
              <a:buChar char="•"/>
            </a:pPr>
            <a:r>
              <a:rPr lang="tr-TR" sz="2400" b="0" dirty="0"/>
              <a:t>Madde -7  “Eğitim Hakkı” ile 8’inci maddesinin “Fırsat ve İmkân Eşitliği” başlığı altında, ”Özel eğitime ve korunmaya muhtaç çocukları yetiştirmek için özel tedbirler alınır.” </a:t>
            </a:r>
          </a:p>
        </p:txBody>
      </p:sp>
      <p:pic>
        <p:nvPicPr>
          <p:cNvPr id="4" name="Picture 4" descr="sunu">
            <a:extLst>
              <a:ext uri="{FF2B5EF4-FFF2-40B4-BE49-F238E27FC236}">
                <a16:creationId xmlns:a16="http://schemas.microsoft.com/office/drawing/2014/main" id="{47E74AA2-B84A-4BD8-BBA2-0CFEDBDF4EE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7086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116632"/>
            <a:ext cx="7521575" cy="621283"/>
          </a:xfrm>
        </p:spPr>
        <p:txBody>
          <a:bodyPr>
            <a:normAutofit/>
          </a:bodyPr>
          <a:lstStyle/>
          <a:p>
            <a:r>
              <a:rPr lang="tr-TR" b="1" dirty="0">
                <a:solidFill>
                  <a:srgbClr val="FF0000"/>
                </a:solidFill>
                <a:latin typeface="+mn-lt"/>
              </a:rPr>
              <a:t>5378 Sayılı Özürlüler Kanunu	</a:t>
            </a:r>
            <a:endParaRPr lang="tr-TR" dirty="0">
              <a:solidFill>
                <a:srgbClr val="FF0000"/>
              </a:solidFill>
              <a:latin typeface="+mn-lt"/>
            </a:endParaRPr>
          </a:p>
        </p:txBody>
      </p:sp>
      <p:sp>
        <p:nvSpPr>
          <p:cNvPr id="3" name="İçerik Yer Tutucusu 2"/>
          <p:cNvSpPr>
            <a:spLocks noGrp="1"/>
          </p:cNvSpPr>
          <p:nvPr>
            <p:ph sz="quarter" idx="4294967295"/>
          </p:nvPr>
        </p:nvSpPr>
        <p:spPr>
          <a:xfrm>
            <a:off x="0" y="1484313"/>
            <a:ext cx="7186613" cy="4525962"/>
          </a:xfrm>
        </p:spPr>
        <p:txBody>
          <a:bodyPr>
            <a:normAutofit/>
          </a:bodyPr>
          <a:lstStyle/>
          <a:p>
            <a:pPr>
              <a:buFont typeface="Arial" panose="020B0604020202020204" pitchFamily="34" charset="0"/>
              <a:buChar char="•"/>
            </a:pPr>
            <a:r>
              <a:rPr lang="tr-TR" sz="2400" b="0" dirty="0"/>
              <a:t>Madde 15- “Hiçbir gerekçeyle özürlülerin eğitim alması engellenemez. Özürlü çocuklara, gençlere ve yetişkinlere özel durumları ve farklılıkları dikkate alınarak bütünleştirilmiş ortamlarda ve özürlü olmayanlarla eşit eğitim imkânı sağlanır.”</a:t>
            </a:r>
          </a:p>
        </p:txBody>
      </p:sp>
      <p:pic>
        <p:nvPicPr>
          <p:cNvPr id="4" name="Picture 4" descr="sunu">
            <a:extLst>
              <a:ext uri="{FF2B5EF4-FFF2-40B4-BE49-F238E27FC236}">
                <a16:creationId xmlns:a16="http://schemas.microsoft.com/office/drawing/2014/main" id="{4F7CB99A-9F75-4712-B7D1-F65F234C255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6293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259632" y="260648"/>
            <a:ext cx="7593583" cy="549275"/>
          </a:xfrm>
        </p:spPr>
        <p:txBody>
          <a:bodyPr>
            <a:normAutofit fontScale="90000"/>
          </a:bodyPr>
          <a:lstStyle/>
          <a:p>
            <a:r>
              <a:rPr lang="tr-TR" b="1" dirty="0">
                <a:solidFill>
                  <a:srgbClr val="FF0000"/>
                </a:solidFill>
                <a:latin typeface="+mn-lt"/>
              </a:rPr>
              <a:t>573 Sayılı Özel Eğitim Hakkında K.H.K.</a:t>
            </a:r>
            <a:br>
              <a:rPr lang="tr-TR" dirty="0">
                <a:solidFill>
                  <a:srgbClr val="FF0000"/>
                </a:solidFill>
                <a:latin typeface="+mn-lt"/>
              </a:rPr>
            </a:br>
            <a:endParaRPr lang="tr-TR" dirty="0">
              <a:solidFill>
                <a:srgbClr val="FF0000"/>
              </a:solidFill>
              <a:latin typeface="+mn-lt"/>
            </a:endParaRPr>
          </a:p>
        </p:txBody>
      </p:sp>
      <p:sp>
        <p:nvSpPr>
          <p:cNvPr id="3" name="İçerik Yer Tutucusu 2"/>
          <p:cNvSpPr>
            <a:spLocks noGrp="1"/>
          </p:cNvSpPr>
          <p:nvPr>
            <p:ph sz="quarter" idx="4294967295"/>
          </p:nvPr>
        </p:nvSpPr>
        <p:spPr>
          <a:xfrm>
            <a:off x="1582738" y="1600200"/>
            <a:ext cx="7561262" cy="4873625"/>
          </a:xfrm>
        </p:spPr>
        <p:txBody>
          <a:bodyPr/>
          <a:lstStyle/>
          <a:p>
            <a:pPr>
              <a:buFont typeface="Arial" panose="020B0604020202020204" pitchFamily="34" charset="0"/>
              <a:buChar char="•"/>
            </a:pPr>
            <a:r>
              <a:rPr lang="tr-TR" sz="2400" b="0" dirty="0"/>
              <a:t>Madde 24- ‘’Resmî ve özel okul öncesi, ilköğretim ve orta öğretim okulları ile yaygın eğitim kurumları; kendi çevrelerindeki özel eğitime ihtiyacı olan bireylere özel eğitim hizmetleri sağlamakla yükümlüdür’’</a:t>
            </a:r>
          </a:p>
          <a:p>
            <a:pPr>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F102A14D-9022-4041-B00B-B0FF32E36F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8196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00495"/>
            <a:ext cx="7521575" cy="549275"/>
          </a:xfrm>
        </p:spPr>
        <p:txBody>
          <a:bodyPr/>
          <a:lstStyle/>
          <a:p>
            <a:r>
              <a:rPr lang="tr-TR" sz="2400" b="1" dirty="0">
                <a:solidFill>
                  <a:srgbClr val="FF0000"/>
                </a:solidFill>
                <a:latin typeface="+mn-lt"/>
              </a:rPr>
              <a:t>Özel Eğitim Hizmetleri Yönetmeliği</a:t>
            </a:r>
          </a:p>
        </p:txBody>
      </p:sp>
      <p:sp>
        <p:nvSpPr>
          <p:cNvPr id="3" name="İçerik Yer Tutucusu 2"/>
          <p:cNvSpPr>
            <a:spLocks noGrp="1"/>
          </p:cNvSpPr>
          <p:nvPr>
            <p:ph sz="quarter" idx="4294967295"/>
          </p:nvPr>
        </p:nvSpPr>
        <p:spPr>
          <a:xfrm>
            <a:off x="0" y="1341438"/>
            <a:ext cx="7467600" cy="4873625"/>
          </a:xfrm>
        </p:spPr>
        <p:txBody>
          <a:bodyPr/>
          <a:lstStyle/>
          <a:p>
            <a:pPr algn="just"/>
            <a:endParaRPr lang="tr-TR" sz="2400" dirty="0"/>
          </a:p>
          <a:p>
            <a:pPr algn="just"/>
            <a:r>
              <a:rPr lang="tr-TR" sz="2400" dirty="0"/>
              <a:t> 	</a:t>
            </a:r>
            <a:r>
              <a:rPr lang="tr-TR" sz="2400" b="0" dirty="0"/>
              <a:t>Özel eğitim ihtiyacı olan bireylerin, Türk Millî Eğitiminin genel amaçları ve temel ilkeleri doğrultusunda, genel ve mesleki eğitim görme haklarından yararlanabilmelerini sağlamaya yönelik usul ve esasları düzenler. </a:t>
            </a:r>
          </a:p>
        </p:txBody>
      </p:sp>
      <p:pic>
        <p:nvPicPr>
          <p:cNvPr id="4" name="Picture 4" descr="sunu">
            <a:extLst>
              <a:ext uri="{FF2B5EF4-FFF2-40B4-BE49-F238E27FC236}">
                <a16:creationId xmlns:a16="http://schemas.microsoft.com/office/drawing/2014/main" id="{538385AC-60EA-4A72-92EE-DCA811BB2D8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2043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259632" y="188640"/>
            <a:ext cx="7449567" cy="549275"/>
          </a:xfrm>
        </p:spPr>
        <p:txBody>
          <a:bodyPr/>
          <a:lstStyle/>
          <a:p>
            <a:r>
              <a:rPr lang="tr-TR" sz="2400" b="1" dirty="0">
                <a:solidFill>
                  <a:srgbClr val="FF0000"/>
                </a:solidFill>
                <a:latin typeface="+mn-lt"/>
              </a:rPr>
              <a:t>Özel Eğitim Kurumları Yönetmeliği</a:t>
            </a:r>
          </a:p>
        </p:txBody>
      </p:sp>
      <p:sp>
        <p:nvSpPr>
          <p:cNvPr id="3" name="İçerik Yer Tutucusu 2"/>
          <p:cNvSpPr>
            <a:spLocks noGrp="1"/>
          </p:cNvSpPr>
          <p:nvPr>
            <p:ph sz="quarter" idx="4294967295"/>
          </p:nvPr>
        </p:nvSpPr>
        <p:spPr>
          <a:xfrm>
            <a:off x="0" y="1341438"/>
            <a:ext cx="7467600" cy="4873625"/>
          </a:xfrm>
        </p:spPr>
        <p:txBody>
          <a:bodyPr>
            <a:noAutofit/>
          </a:bodyPr>
          <a:lstStyle/>
          <a:p>
            <a:pPr algn="just">
              <a:buFont typeface="Arial" panose="020B0604020202020204" pitchFamily="34" charset="0"/>
              <a:buChar char="•"/>
            </a:pPr>
            <a:endParaRPr lang="tr-TR" sz="2400" dirty="0"/>
          </a:p>
          <a:p>
            <a:pPr algn="just">
              <a:buFont typeface="Arial" panose="020B0604020202020204" pitchFamily="34" charset="0"/>
              <a:buChar char="•"/>
            </a:pPr>
            <a:r>
              <a:rPr lang="tr-TR" sz="2400" dirty="0"/>
              <a:t> </a:t>
            </a:r>
            <a:r>
              <a:rPr lang="tr-TR" sz="2400" b="0" dirty="0"/>
              <a:t>5580 sayılı Özel Öğretim Kurumları Kanunu kapsamında açılan özel eğitim okulları ile özel eğitim ve rehabilitasyon merkezlerindeki eğitim ve öğretim, yönetim, (Değişik ibare:RG-24/5/2013-28656) engelli bireylere uygulanacak destek eğitim programları, (Değişik ibare:RG-24/5/2013-28656) engel grupları ve dereceleri ile özel eğitim okulunun özel eğitim ve rehabilitasyon birimi ve özel eğitim ve rehabilitasyon merkezlerinde (Değişik ibare:RG-24/5/2013-28656) engelli bireylere uygulanacak destek eğitim giderlerinin karşılanmasına ilişkin usul ve esasları düzenler.</a:t>
            </a:r>
          </a:p>
        </p:txBody>
      </p:sp>
      <p:pic>
        <p:nvPicPr>
          <p:cNvPr id="4" name="Picture 4" descr="sunu">
            <a:extLst>
              <a:ext uri="{FF2B5EF4-FFF2-40B4-BE49-F238E27FC236}">
                <a16:creationId xmlns:a16="http://schemas.microsoft.com/office/drawing/2014/main" id="{044C9F92-1BE6-4A2D-8737-647A07B038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78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188640"/>
            <a:ext cx="7521575" cy="549275"/>
          </a:xfrm>
        </p:spPr>
        <p:txBody>
          <a:bodyPr>
            <a:normAutofit/>
          </a:bodyPr>
          <a:lstStyle/>
          <a:p>
            <a:r>
              <a:rPr lang="tr-TR" b="1" dirty="0">
                <a:solidFill>
                  <a:srgbClr val="FF0000"/>
                </a:solidFill>
                <a:latin typeface="+mn-lt"/>
              </a:rPr>
              <a:t>ULUSLARARASI YASAL DÜZENLEMELER</a:t>
            </a:r>
            <a:endParaRPr lang="tr-TR" dirty="0">
              <a:solidFill>
                <a:srgbClr val="FF0000"/>
              </a:solidFill>
              <a:latin typeface="+mn-lt"/>
            </a:endParaRPr>
          </a:p>
        </p:txBody>
      </p:sp>
      <p:sp>
        <p:nvSpPr>
          <p:cNvPr id="3" name="İçerik Yer Tutucusu 2"/>
          <p:cNvSpPr>
            <a:spLocks noGrp="1"/>
          </p:cNvSpPr>
          <p:nvPr>
            <p:ph sz="quarter" idx="4294967295"/>
          </p:nvPr>
        </p:nvSpPr>
        <p:spPr>
          <a:xfrm>
            <a:off x="863600" y="1052513"/>
            <a:ext cx="8280400" cy="4873625"/>
          </a:xfrm>
        </p:spPr>
        <p:txBody>
          <a:bodyPr>
            <a:noAutofit/>
          </a:bodyPr>
          <a:lstStyle/>
          <a:p>
            <a:pPr algn="just">
              <a:buFont typeface="Arial" panose="020B0604020202020204" pitchFamily="34" charset="0"/>
              <a:buChar char="•"/>
            </a:pPr>
            <a:r>
              <a:rPr lang="tr-TR" sz="2400" b="0" dirty="0"/>
              <a:t>1948- İnsan Hakları Evrensel Bildirgesi</a:t>
            </a:r>
          </a:p>
          <a:p>
            <a:pPr algn="just">
              <a:buFont typeface="Arial" panose="020B0604020202020204" pitchFamily="34" charset="0"/>
              <a:buChar char="•"/>
            </a:pPr>
            <a:r>
              <a:rPr lang="tr-TR" sz="2400" b="0" dirty="0"/>
              <a:t>1952- Avrupa İnsan Hakları Sözleşmesi</a:t>
            </a:r>
          </a:p>
          <a:p>
            <a:pPr algn="just">
              <a:buFont typeface="Arial" panose="020B0604020202020204" pitchFamily="34" charset="0"/>
              <a:buChar char="•"/>
            </a:pPr>
            <a:r>
              <a:rPr lang="tr-TR" sz="2400" b="0" dirty="0"/>
              <a:t>1960- UNESCO Eğitimde Ayrımcılığa Karşı Sözleşme</a:t>
            </a:r>
          </a:p>
          <a:p>
            <a:pPr algn="just">
              <a:buFont typeface="Arial" panose="020B0604020202020204" pitchFamily="34" charset="0"/>
              <a:buChar char="•"/>
            </a:pPr>
            <a:r>
              <a:rPr lang="tr-TR" sz="2400" b="0" dirty="0"/>
              <a:t>1966- BM Uluslararası Ekonomik, Sosyal ve Kültürel Haklar Sözleşmesi</a:t>
            </a:r>
          </a:p>
          <a:p>
            <a:pPr algn="just">
              <a:buFont typeface="Arial" panose="020B0604020202020204" pitchFamily="34" charset="0"/>
              <a:buChar char="•"/>
            </a:pPr>
            <a:r>
              <a:rPr lang="tr-TR" sz="2400" b="0" dirty="0"/>
              <a:t>1971- BM Zihinsel Engelli Bireylerin Hakları Bildirisi</a:t>
            </a:r>
          </a:p>
          <a:p>
            <a:pPr algn="just">
              <a:buFont typeface="Arial" panose="020B0604020202020204" pitchFamily="34" charset="0"/>
              <a:buChar char="•"/>
            </a:pPr>
            <a:r>
              <a:rPr lang="tr-TR" sz="2400" b="0" dirty="0"/>
              <a:t>1975- BM Özürlü Hakları Bildirgesi </a:t>
            </a:r>
          </a:p>
          <a:p>
            <a:pPr algn="just">
              <a:buFont typeface="Arial" panose="020B0604020202020204" pitchFamily="34" charset="0"/>
              <a:buChar char="•"/>
            </a:pPr>
            <a:r>
              <a:rPr lang="tr-TR" sz="2400" b="0" dirty="0"/>
              <a:t>1981- UNESCO Malaga Eğitim, Önleme ve Katılım Faaliyetleri Dünya Konferansı ve </a:t>
            </a:r>
            <a:r>
              <a:rPr lang="tr-TR" sz="2400" b="0" dirty="0" err="1"/>
              <a:t>Sundberg</a:t>
            </a:r>
            <a:r>
              <a:rPr lang="tr-TR" sz="2400" b="0" dirty="0"/>
              <a:t> Bildirgesi </a:t>
            </a:r>
          </a:p>
        </p:txBody>
      </p:sp>
      <p:pic>
        <p:nvPicPr>
          <p:cNvPr id="4" name="Picture 4" descr="sunu">
            <a:extLst>
              <a:ext uri="{FF2B5EF4-FFF2-40B4-BE49-F238E27FC236}">
                <a16:creationId xmlns:a16="http://schemas.microsoft.com/office/drawing/2014/main" id="{CEEC1BFD-773F-4DB7-B958-BB86D433E97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256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1181100" y="1231900"/>
            <a:ext cx="7962900" cy="4873625"/>
          </a:xfrm>
        </p:spPr>
        <p:txBody>
          <a:bodyPr/>
          <a:lstStyle/>
          <a:p>
            <a:pPr algn="just">
              <a:buFont typeface="Arial" panose="020B0604020202020204" pitchFamily="34" charset="0"/>
              <a:buChar char="•"/>
            </a:pPr>
            <a:r>
              <a:rPr lang="tr-TR" sz="2400" b="0" dirty="0"/>
              <a:t>1982- BM Engelliler İçin Dünya Eylem Programı</a:t>
            </a:r>
          </a:p>
          <a:p>
            <a:pPr algn="just">
              <a:buFont typeface="Arial" panose="020B0604020202020204" pitchFamily="34" charset="0"/>
              <a:buChar char="•"/>
            </a:pPr>
            <a:r>
              <a:rPr lang="tr-TR" sz="2400" b="0" dirty="0"/>
              <a:t>1982- Engelliler için Dünya Eylem Sözleşmesi</a:t>
            </a:r>
          </a:p>
          <a:p>
            <a:pPr algn="just">
              <a:buFont typeface="Arial" panose="020B0604020202020204" pitchFamily="34" charset="0"/>
              <a:buChar char="•"/>
            </a:pPr>
            <a:r>
              <a:rPr lang="tr-TR" sz="2400" b="0" dirty="0"/>
              <a:t>1989- Çocuk Haklarına Dair Sözleşme</a:t>
            </a:r>
          </a:p>
          <a:p>
            <a:pPr algn="just">
              <a:buFont typeface="Arial" panose="020B0604020202020204" pitchFamily="34" charset="0"/>
              <a:buChar char="•"/>
            </a:pPr>
            <a:r>
              <a:rPr lang="tr-TR" sz="2400" b="0" dirty="0"/>
              <a:t>1990- Herkes İçin Eğitim Dünya Konferansı</a:t>
            </a:r>
          </a:p>
          <a:p>
            <a:pPr algn="just">
              <a:buFont typeface="Arial" panose="020B0604020202020204" pitchFamily="34" charset="0"/>
              <a:buChar char="•"/>
            </a:pPr>
            <a:r>
              <a:rPr lang="tr-TR" sz="2400" b="0" dirty="0"/>
              <a:t>1993- BM Engelliler İçin Fırsat Eşitliği Standart Kurallar</a:t>
            </a:r>
          </a:p>
          <a:p>
            <a:pPr algn="just">
              <a:buFont typeface="Arial" panose="020B0604020202020204" pitchFamily="34" charset="0"/>
              <a:buChar char="•"/>
            </a:pPr>
            <a:r>
              <a:rPr lang="tr-TR" sz="2400" b="0" dirty="0"/>
              <a:t>1994- UNESCO </a:t>
            </a:r>
            <a:r>
              <a:rPr lang="tr-TR" sz="2400" b="0" dirty="0" err="1"/>
              <a:t>Salamanca</a:t>
            </a:r>
            <a:r>
              <a:rPr lang="tr-TR" sz="2400" b="0" dirty="0"/>
              <a:t> Bildirgesi</a:t>
            </a:r>
          </a:p>
          <a:p>
            <a:pPr algn="just">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8E4516BB-1418-4C8D-8277-8DA6C607804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87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1079500" y="1268413"/>
            <a:ext cx="8064500" cy="4873625"/>
          </a:xfrm>
        </p:spPr>
        <p:txBody>
          <a:bodyPr>
            <a:normAutofit/>
          </a:bodyPr>
          <a:lstStyle/>
          <a:p>
            <a:pPr algn="just">
              <a:buFont typeface="Arial" panose="020B0604020202020204" pitchFamily="34" charset="0"/>
              <a:buChar char="•"/>
            </a:pPr>
            <a:r>
              <a:rPr lang="tr-TR" sz="2400" b="0" dirty="0"/>
              <a:t>1996- BM Özürlülük Strateji belgesi</a:t>
            </a:r>
          </a:p>
          <a:p>
            <a:pPr algn="just">
              <a:buFont typeface="Arial" panose="020B0604020202020204" pitchFamily="34" charset="0"/>
              <a:buChar char="•"/>
            </a:pPr>
            <a:r>
              <a:rPr lang="tr-TR" sz="2400" b="0" dirty="0"/>
              <a:t>2000- Engelliler için Engelsiz Avrupa Tebliği</a:t>
            </a:r>
          </a:p>
          <a:p>
            <a:pPr algn="just">
              <a:buFont typeface="Arial" panose="020B0604020202020204" pitchFamily="34" charset="0"/>
              <a:buChar char="•"/>
            </a:pPr>
            <a:r>
              <a:rPr lang="tr-TR" sz="2400" b="0" dirty="0"/>
              <a:t>2000- Dünya Eğitim Forumu</a:t>
            </a:r>
          </a:p>
          <a:p>
            <a:pPr algn="just">
              <a:buFont typeface="Arial" panose="020B0604020202020204" pitchFamily="34" charset="0"/>
              <a:buChar char="•"/>
            </a:pPr>
            <a:r>
              <a:rPr lang="tr-TR" sz="2400" b="0" dirty="0"/>
              <a:t>2003 BM Özürlülük için Fırsat Eşitliği</a:t>
            </a:r>
          </a:p>
          <a:p>
            <a:pPr algn="just">
              <a:buFont typeface="Arial" panose="020B0604020202020204" pitchFamily="34" charset="0"/>
              <a:buChar char="•"/>
            </a:pPr>
            <a:r>
              <a:rPr lang="tr-TR" sz="2400" b="0" dirty="0"/>
              <a:t>2006- Birleşmiş Milletler Engellilerin Haklarına İlişkin Sözleşme</a:t>
            </a:r>
          </a:p>
          <a:p>
            <a:pPr algn="just">
              <a:buFont typeface="Arial" panose="020B0604020202020204" pitchFamily="34" charset="0"/>
              <a:buChar char="•"/>
            </a:pPr>
            <a:r>
              <a:rPr lang="tr-TR" sz="2400" b="0" dirty="0"/>
              <a:t>2004-2010 Avrupa Komisyonu Özürlülük Eylem Planı</a:t>
            </a:r>
          </a:p>
          <a:p>
            <a:pPr algn="just">
              <a:buFont typeface="Arial" panose="020B0604020202020204" pitchFamily="34" charset="0"/>
              <a:buChar char="•"/>
            </a:pPr>
            <a:r>
              <a:rPr lang="tr-TR" sz="2400" b="0" dirty="0"/>
              <a:t>2006-2015 Avrupa Konseyi Özürlüler Eylem Planı</a:t>
            </a:r>
          </a:p>
          <a:p>
            <a:pPr algn="just">
              <a:buFont typeface="Arial" panose="020B0604020202020204" pitchFamily="34" charset="0"/>
              <a:buChar char="•"/>
            </a:pPr>
            <a:r>
              <a:rPr lang="tr-TR" sz="2400" b="0" dirty="0"/>
              <a:t>2010-2020 Avrupa Birliği Özürlülük Stratejisi </a:t>
            </a:r>
          </a:p>
          <a:p>
            <a:pPr algn="just">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54365D74-B7A7-48FF-9463-EEE2C29E34A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591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88640"/>
            <a:ext cx="7593583" cy="657497"/>
          </a:xfrm>
        </p:spPr>
        <p:txBody>
          <a:bodyPr>
            <a:normAutofit fontScale="90000"/>
          </a:bodyPr>
          <a:lstStyle/>
          <a:p>
            <a:r>
              <a:rPr lang="tr-TR" b="1" dirty="0">
                <a:solidFill>
                  <a:srgbClr val="FF0000"/>
                </a:solidFill>
              </a:rPr>
              <a:t>1948- İnsan Hakları Evrensel Bildirgesi</a:t>
            </a:r>
            <a:br>
              <a:rPr lang="tr-TR" dirty="0">
                <a:solidFill>
                  <a:srgbClr val="FF0000"/>
                </a:solidFill>
              </a:rPr>
            </a:br>
            <a:endParaRPr lang="tr-TR" dirty="0">
              <a:solidFill>
                <a:srgbClr val="FF0000"/>
              </a:solidFill>
            </a:endParaRPr>
          </a:p>
        </p:txBody>
      </p:sp>
      <p:sp>
        <p:nvSpPr>
          <p:cNvPr id="3" name="İçerik Yer Tutucusu 2"/>
          <p:cNvSpPr>
            <a:spLocks noGrp="1"/>
          </p:cNvSpPr>
          <p:nvPr>
            <p:ph sz="quarter" idx="4294967295"/>
          </p:nvPr>
        </p:nvSpPr>
        <p:spPr>
          <a:xfrm>
            <a:off x="1676400" y="1412875"/>
            <a:ext cx="7467600" cy="4873625"/>
          </a:xfrm>
        </p:spPr>
        <p:txBody>
          <a:bodyPr>
            <a:normAutofit/>
          </a:bodyPr>
          <a:lstStyle/>
          <a:p>
            <a:pPr>
              <a:buFont typeface="Arial" panose="020B0604020202020204" pitchFamily="34" charset="0"/>
              <a:buChar char="•"/>
            </a:pPr>
            <a:r>
              <a:rPr lang="tr-TR" sz="2400" b="0" dirty="0"/>
              <a:t>Söz konusu bildirgenin 26. maddesinde “Herkes eğitim hakkına sahiptir. Eğitim, en azından ilk ve temel eğitim aşamasında parasızdır. İlköğretim zorunludur. Teknik ve mesleksel eğitim herkese açıktır. Yükseköğretim, yeteneklerine göre herkese tam bir eşitlikle açık olmalıdır.” şeklinde ifade edilmektedir.</a:t>
            </a:r>
          </a:p>
        </p:txBody>
      </p:sp>
      <p:pic>
        <p:nvPicPr>
          <p:cNvPr id="4" name="Picture 4" descr="sunu">
            <a:extLst>
              <a:ext uri="{FF2B5EF4-FFF2-40B4-BE49-F238E27FC236}">
                <a16:creationId xmlns:a16="http://schemas.microsoft.com/office/drawing/2014/main" id="{A98533B9-0FE9-45CB-ADE2-B3B7DC474B3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2335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16632"/>
            <a:ext cx="7593583" cy="621283"/>
          </a:xfrm>
        </p:spPr>
        <p:txBody>
          <a:bodyPr>
            <a:normAutofit fontScale="90000"/>
          </a:bodyPr>
          <a:lstStyle/>
          <a:p>
            <a:r>
              <a:rPr lang="tr-TR" b="1" dirty="0">
                <a:solidFill>
                  <a:srgbClr val="FF0000"/>
                </a:solidFill>
              </a:rPr>
              <a:t>1960- UNESCO Eğitimde Ayrımcılığa Karşı Sözleşme</a:t>
            </a:r>
            <a:endParaRPr lang="tr-TR" dirty="0">
              <a:solidFill>
                <a:srgbClr val="FF0000"/>
              </a:solidFill>
            </a:endParaRPr>
          </a:p>
        </p:txBody>
      </p:sp>
      <p:sp>
        <p:nvSpPr>
          <p:cNvPr id="3" name="İçerik Yer Tutucusu 2"/>
          <p:cNvSpPr>
            <a:spLocks noGrp="1"/>
          </p:cNvSpPr>
          <p:nvPr>
            <p:ph sz="quarter" idx="4294967295"/>
          </p:nvPr>
        </p:nvSpPr>
        <p:spPr>
          <a:xfrm>
            <a:off x="1676400" y="1412875"/>
            <a:ext cx="7467600" cy="4873625"/>
          </a:xfrm>
        </p:spPr>
        <p:txBody>
          <a:bodyPr>
            <a:normAutofit/>
          </a:bodyPr>
          <a:lstStyle/>
          <a:p>
            <a:pPr>
              <a:buFont typeface="Arial" panose="020B0604020202020204" pitchFamily="34" charset="0"/>
              <a:buChar char="•"/>
            </a:pPr>
            <a:r>
              <a:rPr lang="tr-TR" sz="2400" b="0" dirty="0"/>
              <a:t>Söz konusu sözleşmede ırk, renk, cinsiyet, dil, din, politik görüş, köken, ekonomik durum gibi ayrımcılığa, dışlanmaya sebep olabilecek özellikler gündeme getirilerek bireylerin her tür ve kademedeki eğitimden eşit olarak yararlanabilmeleri konusunda yasal tedbirler alınması gerekliliği ifade edilmektedir.</a:t>
            </a:r>
          </a:p>
          <a:p>
            <a:pPr>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5EE97CFE-D8CE-4160-8153-5D1FC9DEAE3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72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06476" y="188640"/>
            <a:ext cx="7630716" cy="549275"/>
          </a:xfrm>
        </p:spPr>
        <p:txBody>
          <a:bodyPr>
            <a:normAutofit fontScale="90000"/>
          </a:bodyPr>
          <a:lstStyle/>
          <a:p>
            <a:r>
              <a:rPr lang="tr-TR" b="1" dirty="0">
                <a:solidFill>
                  <a:srgbClr val="FF0000"/>
                </a:solidFill>
              </a:rPr>
              <a:t>1966- BM Uluslararası Ekonomik, Sosyal ve Kültürel Haklar Sözleşmesi</a:t>
            </a:r>
            <a:endParaRPr lang="tr-TR" dirty="0">
              <a:solidFill>
                <a:srgbClr val="FF0000"/>
              </a:solidFill>
            </a:endParaRPr>
          </a:p>
        </p:txBody>
      </p:sp>
      <p:sp>
        <p:nvSpPr>
          <p:cNvPr id="3" name="İçerik Yer Tutucusu 2"/>
          <p:cNvSpPr>
            <a:spLocks noGrp="1"/>
          </p:cNvSpPr>
          <p:nvPr>
            <p:ph sz="quarter" idx="4294967295"/>
          </p:nvPr>
        </p:nvSpPr>
        <p:spPr>
          <a:xfrm>
            <a:off x="1006475" y="1196975"/>
            <a:ext cx="8137525" cy="4873625"/>
          </a:xfrm>
        </p:spPr>
        <p:txBody>
          <a:bodyPr/>
          <a:lstStyle/>
          <a:p>
            <a:pPr>
              <a:buFont typeface="Arial" panose="020B0604020202020204" pitchFamily="34" charset="0"/>
              <a:buChar char="•"/>
            </a:pPr>
            <a:r>
              <a:rPr lang="tr-TR" sz="2400" b="0" dirty="0"/>
              <a:t>İnsan haklarına saygı ve hakların korunması, güvence altına alınması konusunda eğitimle ilgili olarak erişilebilirliğin arttırılması, zorunlu eğitim, orta ve yükseköğretim, ailelerin çocuklarının eğitimleri ile ilgili hakların güvence altına alınması öngörülmektedir.</a:t>
            </a:r>
          </a:p>
          <a:p>
            <a:pPr>
              <a:buFont typeface="Arial" panose="020B0604020202020204" pitchFamily="34" charset="0"/>
              <a:buChar char="•"/>
            </a:pPr>
            <a:endParaRPr lang="tr-TR" sz="2400" b="0" dirty="0"/>
          </a:p>
        </p:txBody>
      </p:sp>
      <p:pic>
        <p:nvPicPr>
          <p:cNvPr id="4" name="Picture 4" descr="sunu">
            <a:extLst>
              <a:ext uri="{FF2B5EF4-FFF2-40B4-BE49-F238E27FC236}">
                <a16:creationId xmlns:a16="http://schemas.microsoft.com/office/drawing/2014/main" id="{CDE7FAF5-7A70-4A99-8788-5121BEFBB6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044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188640"/>
            <a:ext cx="7521575" cy="549275"/>
          </a:xfrm>
        </p:spPr>
        <p:txBody>
          <a:bodyPr>
            <a:normAutofit fontScale="90000"/>
          </a:bodyPr>
          <a:lstStyle/>
          <a:p>
            <a:r>
              <a:rPr lang="tr-TR" b="1" dirty="0">
                <a:solidFill>
                  <a:srgbClr val="FF0000"/>
                </a:solidFill>
              </a:rPr>
              <a:t>1971- BM </a:t>
            </a:r>
            <a:r>
              <a:rPr lang="tr-TR" b="1" dirty="0" err="1">
                <a:solidFill>
                  <a:srgbClr val="FF0000"/>
                </a:solidFill>
              </a:rPr>
              <a:t>Zİhİnsel</a:t>
            </a:r>
            <a:r>
              <a:rPr lang="tr-TR" b="1" dirty="0">
                <a:solidFill>
                  <a:srgbClr val="FF0000"/>
                </a:solidFill>
              </a:rPr>
              <a:t> </a:t>
            </a:r>
            <a:r>
              <a:rPr lang="tr-TR" b="1" dirty="0" err="1">
                <a:solidFill>
                  <a:srgbClr val="FF0000"/>
                </a:solidFill>
              </a:rPr>
              <a:t>Engellİ</a:t>
            </a:r>
            <a:r>
              <a:rPr lang="tr-TR" b="1" dirty="0">
                <a:solidFill>
                  <a:srgbClr val="FF0000"/>
                </a:solidFill>
              </a:rPr>
              <a:t> </a:t>
            </a:r>
            <a:r>
              <a:rPr lang="tr-TR" b="1" dirty="0" err="1">
                <a:solidFill>
                  <a:srgbClr val="FF0000"/>
                </a:solidFill>
              </a:rPr>
              <a:t>Bireylerİn</a:t>
            </a:r>
            <a:r>
              <a:rPr lang="tr-TR" b="1" dirty="0">
                <a:solidFill>
                  <a:srgbClr val="FF0000"/>
                </a:solidFill>
              </a:rPr>
              <a:t> Hakları </a:t>
            </a:r>
            <a:r>
              <a:rPr lang="tr-TR" b="1" dirty="0" err="1">
                <a:solidFill>
                  <a:srgbClr val="FF0000"/>
                </a:solidFill>
              </a:rPr>
              <a:t>Bİldirİsİ</a:t>
            </a:r>
            <a:endParaRPr lang="tr-TR" dirty="0">
              <a:solidFill>
                <a:srgbClr val="FF0000"/>
              </a:solidFill>
            </a:endParaRPr>
          </a:p>
        </p:txBody>
      </p:sp>
      <p:sp>
        <p:nvSpPr>
          <p:cNvPr id="3" name="İçerik Yer Tutucusu 2"/>
          <p:cNvSpPr>
            <a:spLocks noGrp="1"/>
          </p:cNvSpPr>
          <p:nvPr>
            <p:ph sz="quarter" idx="4294967295"/>
          </p:nvPr>
        </p:nvSpPr>
        <p:spPr>
          <a:xfrm>
            <a:off x="0" y="1412875"/>
            <a:ext cx="7467600" cy="4873625"/>
          </a:xfrm>
        </p:spPr>
        <p:txBody>
          <a:bodyPr/>
          <a:lstStyle/>
          <a:p>
            <a:pPr algn="just">
              <a:buFont typeface="Arial" panose="020B0604020202020204" pitchFamily="34" charset="0"/>
              <a:buChar char="•"/>
            </a:pPr>
            <a:r>
              <a:rPr lang="tr-TR" sz="2400" b="0" dirty="0"/>
              <a:t>Bu bildirinin eğitimle ilgili 2. maddesinde “Zihinsel engelli bireyin yetenek ve potansiyelini en üst düzeyde geliştirebileceği uygun tıbbi bakım ve fizyoterapi ile eğitim, öğretim, rehabilitasyon ve rehberlik alma hakkı vardır.” şeklinde ifade edilmektedir.</a:t>
            </a:r>
          </a:p>
          <a:p>
            <a:pPr algn="just">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45C36699-94B9-4955-9F7C-BE4ABC8F263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5963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08064" y="260648"/>
            <a:ext cx="7557120" cy="549275"/>
          </a:xfrm>
        </p:spPr>
        <p:txBody>
          <a:bodyPr>
            <a:normAutofit/>
          </a:bodyPr>
          <a:lstStyle/>
          <a:p>
            <a:r>
              <a:rPr lang="tr-TR" b="1" dirty="0">
                <a:solidFill>
                  <a:srgbClr val="FF0000"/>
                </a:solidFill>
              </a:rPr>
              <a:t>1975- BM Özürlü Hakları Bildirgesi </a:t>
            </a:r>
            <a:endParaRPr lang="tr-TR" dirty="0">
              <a:solidFill>
                <a:srgbClr val="FF0000"/>
              </a:solidFill>
            </a:endParaRPr>
          </a:p>
        </p:txBody>
      </p:sp>
      <p:sp>
        <p:nvSpPr>
          <p:cNvPr id="3" name="İçerik Yer Tutucusu 2"/>
          <p:cNvSpPr>
            <a:spLocks noGrp="1"/>
          </p:cNvSpPr>
          <p:nvPr>
            <p:ph sz="quarter" idx="4294967295"/>
          </p:nvPr>
        </p:nvSpPr>
        <p:spPr>
          <a:xfrm>
            <a:off x="1008063" y="1412875"/>
            <a:ext cx="8135937" cy="4873625"/>
          </a:xfrm>
        </p:spPr>
        <p:txBody>
          <a:bodyPr>
            <a:normAutofit/>
          </a:bodyPr>
          <a:lstStyle/>
          <a:p>
            <a:pPr algn="just">
              <a:buFont typeface="Arial" panose="020B0604020202020204" pitchFamily="34" charset="0"/>
              <a:buChar char="•"/>
            </a:pPr>
            <a:r>
              <a:rPr lang="tr-TR" sz="2400" b="0" dirty="0"/>
              <a:t>Bildirgenin 6. maddesinde “Engelli bireyler; protez ve ortopedik araçlar da dahil olmak üzere yeteneklerini ve becerilerini en üst seviyeye çıkaracak, sosyal olarak bütünleşme ve topluma yeniden entegrasyon sürecini hızlandıracak; tıbbi ve sosyal rehabilitasyon, eğitim, mesleki eğitim ve rehabilitasyon, yardım, danışmalık, barınma hizmetleri ile diğer hizmetler gibi tıbbi, psikolojik ve işlevsel muamele görme hakkına sahiptir.” şeklinde ifade edilmektedir.</a:t>
            </a:r>
          </a:p>
        </p:txBody>
      </p:sp>
      <p:pic>
        <p:nvPicPr>
          <p:cNvPr id="4" name="Picture 4" descr="sunu">
            <a:extLst>
              <a:ext uri="{FF2B5EF4-FFF2-40B4-BE49-F238E27FC236}">
                <a16:creationId xmlns:a16="http://schemas.microsoft.com/office/drawing/2014/main" id="{1570CC9A-E6FC-4126-8D29-9D2CE422FF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861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259632" y="188640"/>
            <a:ext cx="7521575" cy="549275"/>
          </a:xfrm>
        </p:spPr>
        <p:txBody>
          <a:bodyPr>
            <a:normAutofit fontScale="90000"/>
          </a:bodyPr>
          <a:lstStyle/>
          <a:p>
            <a:r>
              <a:rPr lang="tr-TR" b="1" dirty="0">
                <a:solidFill>
                  <a:srgbClr val="FF0000"/>
                </a:solidFill>
              </a:rPr>
              <a:t>1981- UNESCO Malaga Konferansı ve </a:t>
            </a:r>
            <a:r>
              <a:rPr lang="tr-TR" b="1" dirty="0" err="1">
                <a:solidFill>
                  <a:srgbClr val="FF0000"/>
                </a:solidFill>
              </a:rPr>
              <a:t>Sundberg</a:t>
            </a:r>
            <a:r>
              <a:rPr lang="tr-TR" b="1" dirty="0">
                <a:solidFill>
                  <a:srgbClr val="FF0000"/>
                </a:solidFill>
              </a:rPr>
              <a:t> Bildirgesi</a:t>
            </a:r>
            <a:endParaRPr lang="tr-TR" dirty="0">
              <a:solidFill>
                <a:srgbClr val="FF0000"/>
              </a:solidFill>
            </a:endParaRPr>
          </a:p>
        </p:txBody>
      </p:sp>
      <p:sp>
        <p:nvSpPr>
          <p:cNvPr id="3" name="İçerik Yer Tutucusu 2"/>
          <p:cNvSpPr>
            <a:spLocks noGrp="1"/>
          </p:cNvSpPr>
          <p:nvPr>
            <p:ph sz="quarter" idx="4294967295"/>
          </p:nvPr>
        </p:nvSpPr>
        <p:spPr>
          <a:xfrm>
            <a:off x="914400" y="1268413"/>
            <a:ext cx="8229600" cy="4525962"/>
          </a:xfrm>
        </p:spPr>
        <p:txBody>
          <a:bodyPr>
            <a:noAutofit/>
          </a:bodyPr>
          <a:lstStyle/>
          <a:p>
            <a:pPr algn="just">
              <a:buFont typeface="Arial" panose="020B0604020202020204" pitchFamily="34" charset="0"/>
              <a:buChar char="•"/>
            </a:pPr>
            <a:r>
              <a:rPr lang="tr-TR" sz="2400" b="0" dirty="0"/>
              <a:t>Bu bildirgede engellilerin eğitim, öğretim, kültür ve bilgiye tam erişimleri; ülkelerin, ulusal ve uluslararası organizasyonların engelli bireylerin erişimlerini kolaylaştırma yönünde gerekli tedbirleri alması, engelli bireylerin ailelerine ihtiyaç duydukları destek hizmetlerin sunulması, eğitim, öğretim, rehabilitasyon hizmetlerine aile katılımının sağlanması, yaşam boyu eğitim kapsamında uygun eğitim, kültür ve iletişim programlarının geliştirilmesi, mesleki rehabilitasyonlarının ve eğitimlerinin sağlanması, bu alanda çalışan eğitimcilerin niteliklerinin arttırılması, eğitim ortamlarının ve eğitim materyallerinin engelli bireylerin ihtiyacına göre düzenlenmesi, bu bireylerin topluma entegrasyonları yönünde tedbirler alınması hususları vurgulanmaktadır.</a:t>
            </a:r>
            <a:r>
              <a:rPr lang="tr-TR" sz="2400" b="0" u="sng" dirty="0"/>
              <a:t> </a:t>
            </a:r>
            <a:endParaRPr lang="tr-TR" sz="2400" b="0" dirty="0"/>
          </a:p>
          <a:p>
            <a:pPr algn="just">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642EA8B9-0A27-4B68-8AA1-DBF02CE6AC5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7717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188640"/>
            <a:ext cx="7521575" cy="549275"/>
          </a:xfrm>
        </p:spPr>
        <p:txBody>
          <a:bodyPr>
            <a:normAutofit fontScale="90000"/>
          </a:bodyPr>
          <a:lstStyle/>
          <a:p>
            <a:r>
              <a:rPr lang="tr-TR" b="1" dirty="0">
                <a:solidFill>
                  <a:srgbClr val="FF0000"/>
                </a:solidFill>
              </a:rPr>
              <a:t>1982 BM Engelliler İçin Dünya Eylem Programı</a:t>
            </a:r>
            <a:endParaRPr lang="tr-TR" dirty="0">
              <a:solidFill>
                <a:srgbClr val="FF0000"/>
              </a:solidFill>
            </a:endParaRPr>
          </a:p>
        </p:txBody>
      </p:sp>
      <p:sp>
        <p:nvSpPr>
          <p:cNvPr id="3" name="İçerik Yer Tutucusu 2"/>
          <p:cNvSpPr>
            <a:spLocks noGrp="1"/>
          </p:cNvSpPr>
          <p:nvPr>
            <p:ph sz="quarter" idx="4294967295"/>
          </p:nvPr>
        </p:nvSpPr>
        <p:spPr>
          <a:xfrm>
            <a:off x="935038" y="981075"/>
            <a:ext cx="8208962" cy="4873625"/>
          </a:xfrm>
        </p:spPr>
        <p:txBody>
          <a:bodyPr>
            <a:noAutofit/>
          </a:bodyPr>
          <a:lstStyle/>
          <a:p>
            <a:pPr algn="just">
              <a:buFont typeface="Arial" panose="020B0604020202020204" pitchFamily="34" charset="0"/>
              <a:buChar char="•"/>
            </a:pPr>
            <a:r>
              <a:rPr lang="tr-TR" sz="2400" b="0" dirty="0"/>
              <a:t>BM Genel Sekreterliği Ekonomik ve Sosyal İşler Bölümünün, Sosyal Politika ve Kalkınma Birimi tarafından yürütülen bu programın temel amaçları;</a:t>
            </a:r>
          </a:p>
          <a:p>
            <a:pPr lvl="0" algn="just">
              <a:buFont typeface="Arial" panose="020B0604020202020204" pitchFamily="34" charset="0"/>
              <a:buChar char="•"/>
            </a:pPr>
            <a:r>
              <a:rPr lang="tr-TR" sz="2400" b="0" dirty="0"/>
              <a:t>Engelli bireylerin sosyal hayata ve kalkınma sürecine tam ve etkin katılması konusunda destek sağlanması; </a:t>
            </a:r>
          </a:p>
          <a:p>
            <a:pPr lvl="0" algn="just">
              <a:buFont typeface="Arial" panose="020B0604020202020204" pitchFamily="34" charset="0"/>
              <a:buChar char="•"/>
            </a:pPr>
            <a:r>
              <a:rPr lang="tr-TR" sz="2400" b="0" dirty="0"/>
              <a:t>Engellilere sağlanan haklarının ve onurlarının korunmasına yönelik çabaların arttırılması; </a:t>
            </a:r>
          </a:p>
          <a:p>
            <a:pPr lvl="0" algn="just">
              <a:buFont typeface="Arial" panose="020B0604020202020204" pitchFamily="34" charset="0"/>
              <a:buChar char="•"/>
            </a:pPr>
            <a:r>
              <a:rPr lang="tr-TR" sz="2400" b="0" dirty="0"/>
              <a:t>Eğitim, istihdam, bilgi edinme, ürün ve hizmetlere erişimlerinin arttırılması </a:t>
            </a:r>
          </a:p>
          <a:p>
            <a:pPr algn="just">
              <a:buFont typeface="Arial" panose="020B0604020202020204" pitchFamily="34" charset="0"/>
              <a:buChar char="•"/>
            </a:pPr>
            <a:r>
              <a:rPr lang="tr-TR" sz="2400" b="0" dirty="0"/>
              <a:t>şeklinde ifade edilmektedir.</a:t>
            </a:r>
          </a:p>
          <a:p>
            <a:pPr algn="just">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293A4AEE-0617-40D1-9FA4-C0EDD9A2DDE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82414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88640"/>
            <a:ext cx="7521575" cy="549275"/>
          </a:xfrm>
        </p:spPr>
        <p:txBody>
          <a:bodyPr>
            <a:normAutofit/>
          </a:bodyPr>
          <a:lstStyle/>
          <a:p>
            <a:r>
              <a:rPr lang="tr-TR" b="1" dirty="0">
                <a:solidFill>
                  <a:srgbClr val="FF0000"/>
                </a:solidFill>
              </a:rPr>
              <a:t>1989- Çocuk Haklarına Dair Sözleşme</a:t>
            </a:r>
            <a:endParaRPr lang="tr-TR" dirty="0">
              <a:solidFill>
                <a:srgbClr val="FF0000"/>
              </a:solidFill>
            </a:endParaRPr>
          </a:p>
        </p:txBody>
      </p:sp>
      <p:sp>
        <p:nvSpPr>
          <p:cNvPr id="3" name="İçerik Yer Tutucusu 2"/>
          <p:cNvSpPr>
            <a:spLocks noGrp="1"/>
          </p:cNvSpPr>
          <p:nvPr>
            <p:ph sz="quarter" idx="4294967295"/>
          </p:nvPr>
        </p:nvSpPr>
        <p:spPr>
          <a:xfrm>
            <a:off x="0" y="1196975"/>
            <a:ext cx="8497888" cy="4873625"/>
          </a:xfrm>
        </p:spPr>
        <p:txBody>
          <a:bodyPr>
            <a:noAutofit/>
          </a:bodyPr>
          <a:lstStyle/>
          <a:p>
            <a:pPr algn="just">
              <a:buFont typeface="Arial" panose="020B0604020202020204" pitchFamily="34" charset="0"/>
              <a:buChar char="•"/>
            </a:pPr>
            <a:r>
              <a:rPr lang="tr-TR" sz="2200" b="0" dirty="0"/>
              <a:t>Madde 2. “Her çocuğa, kendilerinin, anne babalarının veya yasal vasilerinin sahip oldukları ırk, renk, cinsiyet, dil, siyasal ya da başka düşünceler, ulusal, etnik ve sosyal köken, mülkiyet, sakatlık, doğuş ve diğer statüler nedeniyle hiçbir ayrım gözetilmemesi” </a:t>
            </a:r>
          </a:p>
          <a:p>
            <a:pPr algn="just">
              <a:buFont typeface="Arial" panose="020B0604020202020204" pitchFamily="34" charset="0"/>
              <a:buChar char="•"/>
            </a:pPr>
            <a:r>
              <a:rPr lang="tr-TR" sz="2200" b="0" dirty="0"/>
              <a:t>Madde 23. “Zihinsel ya da bedensel engelli çocukların saygınlıklarını güvence altına alan, özgüvenlerini geliştiren ve toplumsal yaşama etkin biçimde katılmalarını kolaylaştıran şartlar altında eksiksiz bir yaşama sahip olmaları”; </a:t>
            </a:r>
          </a:p>
          <a:p>
            <a:pPr algn="just">
              <a:buFont typeface="Arial" panose="020B0604020202020204" pitchFamily="34" charset="0"/>
              <a:buChar char="•"/>
            </a:pPr>
            <a:r>
              <a:rPr lang="tr-TR" sz="2200" b="0" dirty="0"/>
              <a:t>“Engelli çocuğun eğitimi, mesleki eğitimi, tıbbi bakım hizmetleri, rehabilitasyon hizmetleri, bir işte çalışabilecek duruma getirme hazırlık programları ve dinlenme/eğlenme olanaklarından etkin olarak yararlanmasını sağlamak üzere” gerekli tedbirlerin alınması hususları üzerinde durulmaktadır.</a:t>
            </a:r>
          </a:p>
        </p:txBody>
      </p:sp>
      <p:pic>
        <p:nvPicPr>
          <p:cNvPr id="4" name="Picture 4" descr="sunu">
            <a:extLst>
              <a:ext uri="{FF2B5EF4-FFF2-40B4-BE49-F238E27FC236}">
                <a16:creationId xmlns:a16="http://schemas.microsoft.com/office/drawing/2014/main" id="{C493FA55-584E-491A-9E88-810C665BFC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770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188640"/>
            <a:ext cx="7521575" cy="549275"/>
          </a:xfrm>
        </p:spPr>
        <p:txBody>
          <a:bodyPr>
            <a:normAutofit/>
          </a:bodyPr>
          <a:lstStyle/>
          <a:p>
            <a:r>
              <a:rPr lang="tr-TR" b="1" dirty="0">
                <a:solidFill>
                  <a:srgbClr val="FF0000"/>
                </a:solidFill>
              </a:rPr>
              <a:t>1990- Herkes İçin Eğitim Dünya Konferansı</a:t>
            </a:r>
            <a:endParaRPr lang="tr-TR" dirty="0">
              <a:solidFill>
                <a:srgbClr val="FF0000"/>
              </a:solidFill>
            </a:endParaRPr>
          </a:p>
        </p:txBody>
      </p:sp>
      <p:sp>
        <p:nvSpPr>
          <p:cNvPr id="3" name="İçerik Yer Tutucusu 2"/>
          <p:cNvSpPr>
            <a:spLocks noGrp="1"/>
          </p:cNvSpPr>
          <p:nvPr>
            <p:ph sz="quarter" idx="4294967295"/>
          </p:nvPr>
        </p:nvSpPr>
        <p:spPr>
          <a:xfrm>
            <a:off x="574675" y="1196975"/>
            <a:ext cx="8569325" cy="4873625"/>
          </a:xfrm>
        </p:spPr>
        <p:txBody>
          <a:bodyPr>
            <a:noAutofit/>
          </a:bodyPr>
          <a:lstStyle/>
          <a:p>
            <a:pPr algn="just">
              <a:buFont typeface="Arial" panose="020B0604020202020204" pitchFamily="34" charset="0"/>
              <a:buChar char="•"/>
            </a:pPr>
            <a:r>
              <a:rPr lang="tr-TR" sz="2000" b="0" dirty="0"/>
              <a:t>1990 yılında Avrupa Birliğinin Engelli Çocuklar ve Gençlerin Genel Öğretim Sistemi İçinde Kaynaştırılmaları konusunda 31 Mayıs 1990 tarihli İlke Kararı dikkat çekmektedir. Buna göre; “Üye ülkeler, kendi öğrenim politikaları çerçevesinde ve yine kendi eğitim sistemlerini dikkate alarak uygun olan her durumda engelli öğrencilerin genel öğrenim sistemine katılmaları veya katılım teşviki ile ilgili çabalarını gerektiğinde güçlendirmeyi kabul etmişlerdir." ifadesine yer verilmektedir.</a:t>
            </a:r>
            <a:r>
              <a:rPr lang="tr-TR" sz="2000" b="0" u="sng" dirty="0"/>
              <a:t> </a:t>
            </a:r>
            <a:endParaRPr lang="tr-TR" sz="2000" b="0" dirty="0"/>
          </a:p>
          <a:p>
            <a:pPr algn="just">
              <a:buFont typeface="Arial" panose="020B0604020202020204" pitchFamily="34" charset="0"/>
              <a:buChar char="•"/>
            </a:pPr>
            <a:r>
              <a:rPr lang="tr-TR" sz="2000" b="0" dirty="0"/>
              <a:t>Ayrıca; “Genel öğretim sistemine tam katılım, uygun olan her durumda ilk seçenek olarak kabul edilmeli ve tüm öğretim kurumları engelli öğrencilerin ihtiyaçlarını karşılayacak durumda olmalıdır. Bu konu ile ilgili olarak aile-okul-toplum-dinlenme etkinlikleri–çalışma hayatı arasındaki bağlar oluşturulmalı ve güçlendirilmelidir. Engelli öğrencilere genel öğretim sistemi içerisinde mümkün olan en üst düzeyde öğrenim sağlanması, engelli kişilerin bağımsızlıkları ve topluma katılmalarını teşvik etmenin önemli ve olmazsa olmaz şartı olarak kabul edilmelidir.” hükmü yer almaktadır.</a:t>
            </a:r>
          </a:p>
          <a:p>
            <a:pPr algn="just">
              <a:buFont typeface="Arial" panose="020B0604020202020204" pitchFamily="34" charset="0"/>
              <a:buChar char="•"/>
            </a:pPr>
            <a:endParaRPr lang="tr-TR" sz="2000" b="0" dirty="0"/>
          </a:p>
        </p:txBody>
      </p:sp>
      <p:pic>
        <p:nvPicPr>
          <p:cNvPr id="4" name="Picture 4" descr="sunu">
            <a:extLst>
              <a:ext uri="{FF2B5EF4-FFF2-40B4-BE49-F238E27FC236}">
                <a16:creationId xmlns:a16="http://schemas.microsoft.com/office/drawing/2014/main" id="{5F4C9C6C-6829-4A18-A983-77BB644B7EB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5332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16632"/>
            <a:ext cx="7593583" cy="621283"/>
          </a:xfrm>
        </p:spPr>
        <p:txBody>
          <a:bodyPr>
            <a:normAutofit fontScale="90000"/>
          </a:bodyPr>
          <a:lstStyle/>
          <a:p>
            <a:r>
              <a:rPr lang="tr-TR" b="1" dirty="0">
                <a:solidFill>
                  <a:srgbClr val="FF0000"/>
                </a:solidFill>
              </a:rPr>
              <a:t>1993- BM Engelliler İçin Fırsat Eşitliği Standart Kurallar</a:t>
            </a:r>
            <a:endParaRPr lang="tr-TR" dirty="0">
              <a:solidFill>
                <a:srgbClr val="FF0000"/>
              </a:solidFill>
            </a:endParaRPr>
          </a:p>
        </p:txBody>
      </p:sp>
      <p:sp>
        <p:nvSpPr>
          <p:cNvPr id="3" name="İçerik Yer Tutucusu 2"/>
          <p:cNvSpPr>
            <a:spLocks noGrp="1"/>
          </p:cNvSpPr>
          <p:nvPr>
            <p:ph sz="quarter" idx="4294967295"/>
          </p:nvPr>
        </p:nvSpPr>
        <p:spPr>
          <a:xfrm>
            <a:off x="1676400" y="1341438"/>
            <a:ext cx="7467600" cy="4873625"/>
          </a:xfrm>
        </p:spPr>
        <p:txBody>
          <a:bodyPr/>
          <a:lstStyle/>
          <a:p>
            <a:pPr algn="just">
              <a:buFont typeface="Arial" panose="020B0604020202020204" pitchFamily="34" charset="0"/>
              <a:buChar char="•"/>
            </a:pPr>
            <a:r>
              <a:rPr lang="tr-TR" sz="2400" b="0" dirty="0"/>
              <a:t>Engelli bireylere yönelik fırsat eşitliği konularını içeren kurallar arasında Kural 6.  engelli çocuk, genç ve yetişkinler için bütünleştirilmiş ortamlarda eşit ilköğretim, ortaöğretim ve yükseköğretim fırsatları sunulması gerekliliğini vurgulamaktadır.</a:t>
            </a:r>
          </a:p>
        </p:txBody>
      </p:sp>
      <p:pic>
        <p:nvPicPr>
          <p:cNvPr id="4" name="Picture 4" descr="sunu">
            <a:extLst>
              <a:ext uri="{FF2B5EF4-FFF2-40B4-BE49-F238E27FC236}">
                <a16:creationId xmlns:a16="http://schemas.microsoft.com/office/drawing/2014/main" id="{C0D99D82-3533-4A25-85F5-8BA562FB504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65504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16632"/>
            <a:ext cx="7593583" cy="621283"/>
          </a:xfrm>
        </p:spPr>
        <p:txBody>
          <a:bodyPr>
            <a:normAutofit/>
          </a:bodyPr>
          <a:lstStyle/>
          <a:p>
            <a:r>
              <a:rPr lang="tr-TR" b="1" dirty="0">
                <a:solidFill>
                  <a:srgbClr val="FF0000"/>
                </a:solidFill>
              </a:rPr>
              <a:t>1994- UNESCO </a:t>
            </a:r>
            <a:r>
              <a:rPr lang="tr-TR" b="1" dirty="0" err="1">
                <a:solidFill>
                  <a:srgbClr val="FF0000"/>
                </a:solidFill>
              </a:rPr>
              <a:t>Salamanca</a:t>
            </a:r>
            <a:r>
              <a:rPr lang="tr-TR" b="1" dirty="0">
                <a:solidFill>
                  <a:srgbClr val="FF0000"/>
                </a:solidFill>
              </a:rPr>
              <a:t> Bildirgesi</a:t>
            </a:r>
            <a:endParaRPr lang="tr-TR" dirty="0">
              <a:solidFill>
                <a:srgbClr val="FF0000"/>
              </a:solidFill>
            </a:endParaRPr>
          </a:p>
        </p:txBody>
      </p:sp>
      <p:sp>
        <p:nvSpPr>
          <p:cNvPr id="3" name="İçerik Yer Tutucusu 2"/>
          <p:cNvSpPr>
            <a:spLocks noGrp="1"/>
          </p:cNvSpPr>
          <p:nvPr>
            <p:ph sz="quarter" idx="4294967295"/>
          </p:nvPr>
        </p:nvSpPr>
        <p:spPr>
          <a:xfrm>
            <a:off x="0" y="1196975"/>
            <a:ext cx="7467600" cy="4873625"/>
          </a:xfrm>
        </p:spPr>
        <p:txBody>
          <a:bodyPr/>
          <a:lstStyle/>
          <a:p>
            <a:pPr>
              <a:buFont typeface="Arial" panose="020B0604020202020204" pitchFamily="34" charset="0"/>
              <a:buChar char="•"/>
            </a:pPr>
            <a:r>
              <a:rPr lang="tr-TR" sz="2400" b="0" dirty="0"/>
              <a:t>Engelli bireylerin eğitim hakları ve sunulan eğitim hizmetleriyle ilgili olarak bu bildirgede;  ayrımcı tutumla mücadele, engelli ve engelsiz tüm bireyleri kucaklayan bir toplumun oluşturulması konularında bütünleştirmeye dayalı bir eğitim anlayışının tüm ülkelere önerildiğini görebiliriz</a:t>
            </a:r>
            <a:r>
              <a:rPr lang="tr-TR" sz="2400" dirty="0"/>
              <a:t>.</a:t>
            </a:r>
          </a:p>
          <a:p>
            <a:pPr>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7CDA88B5-247C-4789-A9B5-7BCA764BF56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9103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1676400" y="1412875"/>
            <a:ext cx="7467600" cy="4873625"/>
          </a:xfrm>
        </p:spPr>
        <p:txBody>
          <a:bodyPr>
            <a:normAutofit/>
          </a:bodyPr>
          <a:lstStyle/>
          <a:p>
            <a:pPr algn="just">
              <a:buFont typeface="Arial" panose="020B0604020202020204" pitchFamily="34" charset="0"/>
              <a:buChar char="•"/>
            </a:pPr>
            <a:r>
              <a:rPr lang="tr-TR" sz="2400" b="0" dirty="0"/>
              <a:t>Her çocuk, eğitim görme temel hakkına sahiptir; tüm çocuklara başarılı olma ve eğitime devam etme fırsatı verilmelidir. </a:t>
            </a:r>
          </a:p>
          <a:p>
            <a:pPr algn="just">
              <a:buFont typeface="Arial" panose="020B0604020202020204" pitchFamily="34" charset="0"/>
              <a:buChar char="•"/>
            </a:pPr>
            <a:r>
              <a:rPr lang="tr-TR" sz="2400" b="0" dirty="0"/>
              <a:t> Her çocuk, kendine özgü özelliklere, ilgi, yetenek ve öğrenme ihtiyaçlarına sahiptir. </a:t>
            </a:r>
          </a:p>
        </p:txBody>
      </p:sp>
      <p:pic>
        <p:nvPicPr>
          <p:cNvPr id="4" name="Picture 4" descr="sunu">
            <a:extLst>
              <a:ext uri="{FF2B5EF4-FFF2-40B4-BE49-F238E27FC236}">
                <a16:creationId xmlns:a16="http://schemas.microsoft.com/office/drawing/2014/main" id="{86AB264A-3D9B-4491-AB7D-A993735BD5A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8007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1676400" y="1341438"/>
            <a:ext cx="7467600" cy="4873625"/>
          </a:xfrm>
        </p:spPr>
        <p:txBody>
          <a:bodyPr>
            <a:normAutofit/>
          </a:bodyPr>
          <a:lstStyle/>
          <a:p>
            <a:pPr algn="just">
              <a:buFont typeface="Arial" panose="020B0604020202020204" pitchFamily="34" charset="0"/>
              <a:buChar char="•"/>
            </a:pPr>
            <a:r>
              <a:rPr lang="tr-TR" sz="2400" b="0" dirty="0"/>
              <a:t>Bu özellik ve ihtiyaç çeşitliliğini dikkate alarak eğitim sistemleri düzenlenmeli ve eğitim programları gerçekleştirilmelidir,</a:t>
            </a:r>
          </a:p>
          <a:p>
            <a:pPr algn="just">
              <a:buFont typeface="Arial" panose="020B0604020202020204" pitchFamily="34" charset="0"/>
              <a:buChar char="•"/>
            </a:pPr>
            <a:r>
              <a:rPr lang="tr-TR" sz="2400" b="0" dirty="0"/>
              <a:t>Özel eğitim gereksinimi olanlar, normal okullara devam edebilmeli ve bu okullar onların ihtiyaçlarını karşılayabilecek, "çocuğu merkez alan" eğitim sistemi içinde yetiştirmelidir.</a:t>
            </a:r>
          </a:p>
          <a:p>
            <a:pPr algn="just">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2F0A995C-12CE-4567-8A69-0D9614E735F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5928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1676400" y="1341438"/>
            <a:ext cx="7467600" cy="4873625"/>
          </a:xfrm>
        </p:spPr>
        <p:txBody>
          <a:bodyPr/>
          <a:lstStyle/>
          <a:p>
            <a:pPr algn="just">
              <a:buFont typeface="Arial" panose="020B0604020202020204" pitchFamily="34" charset="0"/>
              <a:buChar char="•"/>
            </a:pPr>
            <a:r>
              <a:rPr lang="tr-TR" sz="2400" b="0" dirty="0"/>
              <a:t>Ayırıcı tutumla mücadelede, herkesi hoş karşılayan ve kabul eden bir toplumun oluşturulmasında ve herkes için eğitimin başarılmasında, normal okullar bu kapsayıcı durumlarıyla en etkili araçtır; bundan başka, bu okullar çocukların çoğuna etkili bir eğitim sağlar; yeterliliği ve sonunda tüm eğitim sisteminin maliyet etkinliğini geliştirir.” hükümleri yer almaktadır.</a:t>
            </a:r>
          </a:p>
          <a:p>
            <a:pPr algn="just">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FC5AE345-80E4-400B-BDA8-5CEF0274186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46260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260648"/>
            <a:ext cx="7521575" cy="621283"/>
          </a:xfrm>
        </p:spPr>
        <p:txBody>
          <a:bodyPr>
            <a:normAutofit fontScale="90000"/>
          </a:bodyPr>
          <a:lstStyle/>
          <a:p>
            <a:r>
              <a:rPr lang="tr-TR" b="1" dirty="0">
                <a:solidFill>
                  <a:srgbClr val="FF0000"/>
                </a:solidFill>
              </a:rPr>
              <a:t>1996- BM Özürlülük Strateji belgesi</a:t>
            </a:r>
            <a:br>
              <a:rPr lang="tr-TR" dirty="0">
                <a:solidFill>
                  <a:srgbClr val="FF0000"/>
                </a:solidFill>
              </a:rPr>
            </a:br>
            <a:endParaRPr lang="tr-TR" dirty="0">
              <a:solidFill>
                <a:srgbClr val="FF0000"/>
              </a:solidFill>
            </a:endParaRPr>
          </a:p>
        </p:txBody>
      </p:sp>
      <p:sp>
        <p:nvSpPr>
          <p:cNvPr id="3" name="İçerik Yer Tutucusu 2"/>
          <p:cNvSpPr>
            <a:spLocks noGrp="1"/>
          </p:cNvSpPr>
          <p:nvPr>
            <p:ph sz="quarter" idx="4294967295"/>
          </p:nvPr>
        </p:nvSpPr>
        <p:spPr>
          <a:xfrm>
            <a:off x="1676400" y="1341438"/>
            <a:ext cx="7467600" cy="4873625"/>
          </a:xfrm>
        </p:spPr>
        <p:txBody>
          <a:bodyPr>
            <a:normAutofit/>
          </a:bodyPr>
          <a:lstStyle/>
          <a:p>
            <a:pPr>
              <a:buFont typeface="Arial" panose="020B0604020202020204" pitchFamily="34" charset="0"/>
              <a:buChar char="•"/>
            </a:pPr>
            <a:r>
              <a:rPr lang="tr-TR" sz="2400" b="0" dirty="0"/>
              <a:t>Avrupa Birliği genelinde özel gereksinimli (engelli) bireylere ilişkin hak ve politikaların belirlenmesinde izlenecek metodolojiye ilişkin hazırlanan ilk belge olma özelliğini taşımaktadır. </a:t>
            </a:r>
          </a:p>
          <a:p>
            <a:pPr marL="0" indent="0"/>
            <a:endParaRPr lang="tr-TR" sz="2400" dirty="0"/>
          </a:p>
          <a:p>
            <a:pPr>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35C8CD28-C6FC-4EEC-9847-634F1B90EFC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8361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188640"/>
            <a:ext cx="7449567" cy="621283"/>
          </a:xfrm>
        </p:spPr>
        <p:txBody>
          <a:bodyPr>
            <a:normAutofit/>
          </a:bodyPr>
          <a:lstStyle/>
          <a:p>
            <a:r>
              <a:rPr lang="tr-TR" b="1" dirty="0">
                <a:solidFill>
                  <a:srgbClr val="FF0000"/>
                </a:solidFill>
              </a:rPr>
              <a:t>2000- Engelliler İçin Engelsiz Avrupa Tebliği</a:t>
            </a:r>
            <a:endParaRPr lang="tr-TR" dirty="0">
              <a:solidFill>
                <a:srgbClr val="FF0000"/>
              </a:solidFill>
            </a:endParaRPr>
          </a:p>
        </p:txBody>
      </p:sp>
      <p:sp>
        <p:nvSpPr>
          <p:cNvPr id="3" name="İçerik Yer Tutucusu 2"/>
          <p:cNvSpPr>
            <a:spLocks noGrp="1"/>
          </p:cNvSpPr>
          <p:nvPr>
            <p:ph sz="quarter" idx="4294967295"/>
          </p:nvPr>
        </p:nvSpPr>
        <p:spPr>
          <a:xfrm>
            <a:off x="0" y="1268413"/>
            <a:ext cx="7467600" cy="4873625"/>
          </a:xfrm>
        </p:spPr>
        <p:txBody>
          <a:bodyPr>
            <a:normAutofit/>
          </a:bodyPr>
          <a:lstStyle/>
          <a:p>
            <a:pPr algn="just">
              <a:buFont typeface="Arial" panose="020B0604020202020204" pitchFamily="34" charset="0"/>
              <a:buChar char="•"/>
            </a:pPr>
            <a:r>
              <a:rPr lang="tr-TR" sz="2400" b="0" dirty="0"/>
              <a:t>Bu tebliğ, engellilerle ilgili AB politikalarını gözden geçirerek, engelli bireylerin </a:t>
            </a:r>
            <a:r>
              <a:rPr lang="tr-TR" sz="2400" b="0" dirty="0" err="1"/>
              <a:t>erişebilirliğini</a:t>
            </a:r>
            <a:r>
              <a:rPr lang="tr-TR" sz="2400" b="0" dirty="0"/>
              <a:t> artırmaya yönelik olarak Avrupa genelinde çalışmalar yapılmasını öngörmektedir. Engelli bireyler için engelsiz Avrupa oluşturmaya odaklanmış olan bu tebliğ ile meslek edinme, eğitim, meslekî eğitim, ulaşım, iç piyasa, bilgi toplumu ve yeni teknolojiler gibi konularda Avrupa düzeyinde bir hareket birliği oluşturulmaya çalışılmıştır.</a:t>
            </a:r>
          </a:p>
          <a:p>
            <a:pPr algn="just">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B3853533-4F51-4C43-BC1D-C047A2340DB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38705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188640"/>
            <a:ext cx="7593583" cy="621283"/>
          </a:xfrm>
        </p:spPr>
        <p:txBody>
          <a:bodyPr>
            <a:normAutofit/>
          </a:bodyPr>
          <a:lstStyle/>
          <a:p>
            <a:r>
              <a:rPr lang="tr-TR" b="1" dirty="0">
                <a:solidFill>
                  <a:srgbClr val="FF0000"/>
                </a:solidFill>
              </a:rPr>
              <a:t>2000- Dünya Eğitim Forumu</a:t>
            </a:r>
            <a:endParaRPr lang="tr-TR" dirty="0">
              <a:solidFill>
                <a:srgbClr val="FF0000"/>
              </a:solidFill>
            </a:endParaRPr>
          </a:p>
        </p:txBody>
      </p:sp>
      <p:sp>
        <p:nvSpPr>
          <p:cNvPr id="3" name="İçerik Yer Tutucusu 2"/>
          <p:cNvSpPr>
            <a:spLocks noGrp="1"/>
          </p:cNvSpPr>
          <p:nvPr>
            <p:ph sz="quarter" idx="4294967295"/>
          </p:nvPr>
        </p:nvSpPr>
        <p:spPr>
          <a:xfrm>
            <a:off x="0" y="1412875"/>
            <a:ext cx="7467600" cy="4873625"/>
          </a:xfrm>
        </p:spPr>
        <p:txBody>
          <a:bodyPr>
            <a:normAutofit/>
          </a:bodyPr>
          <a:lstStyle/>
          <a:p>
            <a:pPr algn="just">
              <a:buFont typeface="Arial" panose="020B0604020202020204" pitchFamily="34" charset="0"/>
              <a:buChar char="•"/>
            </a:pPr>
            <a:r>
              <a:rPr lang="tr-TR" sz="2400" b="0" dirty="0"/>
              <a:t>2000 yılında Dakar, Senegal'de bir Dünya Eğitim Forumu düzenlenmiştir. Yapılan değerlendirmelerde “Herkes İçin Eğitim” hedeflerine istenilen ölçüde erişilebilmesi için yapılması gereken faaliyetleri belirten "Dakar Eylem Çerçevesi" kabul edilmiştir. Eylem çerçevesinde belirlenen hususların 2015 yılına kadar gerçekleştirilmesi planlanmaktadır.</a:t>
            </a:r>
          </a:p>
          <a:p>
            <a:pPr marL="0" indent="0" algn="just"/>
            <a:r>
              <a:rPr lang="tr-TR" sz="2400" b="1" dirty="0"/>
              <a:t> </a:t>
            </a:r>
            <a:endParaRPr lang="tr-TR" sz="2400" dirty="0"/>
          </a:p>
        </p:txBody>
      </p:sp>
      <p:pic>
        <p:nvPicPr>
          <p:cNvPr id="4" name="Picture 4" descr="sunu">
            <a:extLst>
              <a:ext uri="{FF2B5EF4-FFF2-40B4-BE49-F238E27FC236}">
                <a16:creationId xmlns:a16="http://schemas.microsoft.com/office/drawing/2014/main" id="{65292892-F086-447A-969A-68310F2448B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174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259632" y="188640"/>
            <a:ext cx="7521575" cy="549275"/>
          </a:xfrm>
        </p:spPr>
        <p:txBody>
          <a:bodyPr>
            <a:normAutofit/>
          </a:bodyPr>
          <a:lstStyle/>
          <a:p>
            <a:r>
              <a:rPr lang="tr-TR" b="1" dirty="0">
                <a:solidFill>
                  <a:srgbClr val="FF0000"/>
                </a:solidFill>
              </a:rPr>
              <a:t>2003 BM Özürlülük için Fırsat Eşitliği</a:t>
            </a:r>
            <a:endParaRPr lang="tr-TR" dirty="0">
              <a:solidFill>
                <a:srgbClr val="FF0000"/>
              </a:solidFill>
            </a:endParaRPr>
          </a:p>
        </p:txBody>
      </p:sp>
      <p:sp>
        <p:nvSpPr>
          <p:cNvPr id="3" name="İçerik Yer Tutucusu 2"/>
          <p:cNvSpPr>
            <a:spLocks noGrp="1"/>
          </p:cNvSpPr>
          <p:nvPr>
            <p:ph sz="quarter" idx="4294967295"/>
          </p:nvPr>
        </p:nvSpPr>
        <p:spPr>
          <a:xfrm>
            <a:off x="1676400" y="1268413"/>
            <a:ext cx="7467600" cy="4873625"/>
          </a:xfrm>
        </p:spPr>
        <p:txBody>
          <a:bodyPr/>
          <a:lstStyle/>
          <a:p>
            <a:pPr algn="just">
              <a:buFont typeface="Arial" panose="020B0604020202020204" pitchFamily="34" charset="0"/>
              <a:buChar char="•"/>
            </a:pPr>
            <a:r>
              <a:rPr lang="tr-TR" sz="2400" b="0" dirty="0"/>
              <a:t>Özel gereksinimli bireylerin toplumsal yaşamda karşılaştıkları engellerin tanımlanmasının ve eğitimde fırsat eşitliğinden yararlanmasını engelleyen sorunların ortadan kaldırılmasının gerekliliği üzerinde durmuştur. </a:t>
            </a:r>
          </a:p>
          <a:p>
            <a:pPr algn="just">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33DF8EA5-9D1D-49BA-B993-5F3DEB5DF70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9957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88640"/>
            <a:ext cx="7521575" cy="549275"/>
          </a:xfrm>
        </p:spPr>
        <p:txBody>
          <a:bodyPr>
            <a:normAutofit fontScale="90000"/>
          </a:bodyPr>
          <a:lstStyle/>
          <a:p>
            <a:r>
              <a:rPr lang="tr-TR" b="1" dirty="0">
                <a:solidFill>
                  <a:srgbClr val="FF0000"/>
                </a:solidFill>
              </a:rPr>
              <a:t>2006- BM Engellilerin Haklarına İlişkin Sözleşme</a:t>
            </a:r>
            <a:endParaRPr lang="tr-TR" dirty="0">
              <a:solidFill>
                <a:srgbClr val="FF0000"/>
              </a:solidFill>
            </a:endParaRPr>
          </a:p>
        </p:txBody>
      </p:sp>
      <p:sp>
        <p:nvSpPr>
          <p:cNvPr id="3" name="İçerik Yer Tutucusu 2"/>
          <p:cNvSpPr>
            <a:spLocks noGrp="1"/>
          </p:cNvSpPr>
          <p:nvPr>
            <p:ph sz="quarter" idx="4294967295"/>
          </p:nvPr>
        </p:nvSpPr>
        <p:spPr>
          <a:xfrm>
            <a:off x="1676400" y="1484313"/>
            <a:ext cx="7467600" cy="4873625"/>
          </a:xfrm>
        </p:spPr>
        <p:txBody>
          <a:bodyPr>
            <a:normAutofit/>
          </a:bodyPr>
          <a:lstStyle/>
          <a:p>
            <a:pPr algn="just">
              <a:buFont typeface="Arial" panose="020B0604020202020204" pitchFamily="34" charset="0"/>
              <a:buChar char="•"/>
            </a:pPr>
            <a:r>
              <a:rPr lang="tr-TR" sz="2400" b="0" dirty="0"/>
              <a:t>BM tarafından 2006 yılında kabul edilen Engelli Hakları Sözleşmesi toplam 50 maddeden oluşmakta ve taraf olan devletlere engelliliğe karşı ayrımcılığı ortadan kaldırmak ve engelli bireylerin yaşam standartlarını yükseltmek gibi sorumluluklar getirmektedir. </a:t>
            </a:r>
          </a:p>
          <a:p>
            <a:pPr algn="just">
              <a:buFont typeface="Arial" panose="020B0604020202020204" pitchFamily="34" charset="0"/>
              <a:buChar char="•"/>
            </a:pPr>
            <a:r>
              <a:rPr lang="tr-TR" sz="2400" b="0" dirty="0"/>
              <a:t>Sözleşmenin 24. maddesi eğitimle ilgili olup; engellilerin eğitim hakkının taraf devletler tarafından tanındığını belirtmektedir. </a:t>
            </a:r>
          </a:p>
        </p:txBody>
      </p:sp>
      <p:pic>
        <p:nvPicPr>
          <p:cNvPr id="4" name="Picture 4" descr="sunu">
            <a:extLst>
              <a:ext uri="{FF2B5EF4-FFF2-40B4-BE49-F238E27FC236}">
                <a16:creationId xmlns:a16="http://schemas.microsoft.com/office/drawing/2014/main" id="{9F8CD0DC-350C-4649-BDDC-3684A63E91C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12926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1115616" y="260649"/>
            <a:ext cx="7521575" cy="593794"/>
          </a:xfrm>
        </p:spPr>
        <p:txBody>
          <a:bodyPr>
            <a:normAutofit fontScale="90000"/>
          </a:bodyPr>
          <a:lstStyle/>
          <a:p>
            <a:r>
              <a:rPr lang="tr-TR" dirty="0">
                <a:solidFill>
                  <a:srgbClr val="FF0000"/>
                </a:solidFill>
              </a:rPr>
              <a:t>Eğitim Hakkı;</a:t>
            </a:r>
            <a:br>
              <a:rPr lang="tr-TR" dirty="0">
                <a:solidFill>
                  <a:srgbClr val="FF0000"/>
                </a:solidFill>
              </a:rPr>
            </a:br>
            <a:endParaRPr lang="tr-TR" dirty="0">
              <a:solidFill>
                <a:srgbClr val="FF0000"/>
              </a:solidFill>
            </a:endParaRPr>
          </a:p>
        </p:txBody>
      </p:sp>
      <p:sp>
        <p:nvSpPr>
          <p:cNvPr id="3" name="İçerik Yer Tutucusu 2"/>
          <p:cNvSpPr>
            <a:spLocks noGrp="1"/>
          </p:cNvSpPr>
          <p:nvPr>
            <p:ph sz="quarter" idx="4294967295"/>
          </p:nvPr>
        </p:nvSpPr>
        <p:spPr>
          <a:xfrm>
            <a:off x="0" y="1125538"/>
            <a:ext cx="8496300" cy="4873625"/>
          </a:xfrm>
        </p:spPr>
        <p:txBody>
          <a:bodyPr>
            <a:noAutofit/>
          </a:bodyPr>
          <a:lstStyle/>
          <a:p>
            <a:pPr algn="just">
              <a:buFont typeface="Arial" panose="020B0604020202020204" pitchFamily="34" charset="0"/>
              <a:buChar char="•"/>
            </a:pPr>
            <a:r>
              <a:rPr lang="tr-TR" sz="2000" b="0" dirty="0"/>
              <a:t>Fırsat eşitliği temelinde ve ayrımcılık yapılmaksızın sağlanması için bütünleştirici eğitim sisteminin her seviyede engelli bireyleri de içermesi,</a:t>
            </a:r>
          </a:p>
          <a:p>
            <a:pPr algn="just">
              <a:buFont typeface="Arial" panose="020B0604020202020204" pitchFamily="34" charset="0"/>
              <a:buChar char="•"/>
            </a:pPr>
            <a:r>
              <a:rPr lang="tr-TR" sz="2000" b="0" dirty="0"/>
              <a:t>Engelli bireyler, genel eğitim sisteminden dışlanmaması, parasız ve zorunlu ilk ve orta öğretim olanaklarının dışında tutulmaması, yaşadıkları çevrede eğitime eşit olarak erişebilmeleri, bireylerin ihtiyaçlarına uygun düzenlemeler yapılması ve eğitim sistemi içinde ihtiyaç duydukları desteği almaları,</a:t>
            </a:r>
          </a:p>
          <a:p>
            <a:pPr algn="just">
              <a:buFont typeface="Arial" panose="020B0604020202020204" pitchFamily="34" charset="0"/>
              <a:buChar char="•"/>
            </a:pPr>
            <a:r>
              <a:rPr lang="tr-TR" sz="2000" b="0" dirty="0"/>
              <a:t>Yükseköğretim, mesleki eğitim, yetişkin eğitimi ve yaşam-boyu süren eğitime ayrımcılığa uğramaksızın diğer bireylerle eşit koşullar altında erişimleri, sağlanmalıdır şeklinde ifade edilmektedir.</a:t>
            </a:r>
          </a:p>
          <a:p>
            <a:pPr algn="just">
              <a:buFont typeface="Arial" panose="020B0604020202020204" pitchFamily="34" charset="0"/>
              <a:buChar char="•"/>
            </a:pPr>
            <a:r>
              <a:rPr lang="tr-TR" sz="2000" b="0" dirty="0"/>
              <a:t>Fırsat eşitliği temelinde ve ayrımcılık yapılmaksızın eğitim hakkının sağlanması için bütünleştirici eğitim sisteminin her seviyede engelli bireyleri de içermesi gerekmektedir.</a:t>
            </a:r>
          </a:p>
          <a:p>
            <a:pPr algn="just"/>
            <a:endParaRPr lang="tr-TR" sz="2000" b="0" dirty="0"/>
          </a:p>
        </p:txBody>
      </p:sp>
      <p:pic>
        <p:nvPicPr>
          <p:cNvPr id="5" name="Picture 4" descr="sunu">
            <a:extLst>
              <a:ext uri="{FF2B5EF4-FFF2-40B4-BE49-F238E27FC236}">
                <a16:creationId xmlns:a16="http://schemas.microsoft.com/office/drawing/2014/main" id="{A1EA1085-96F2-4382-98C3-3E0B37A2B35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675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296862"/>
            <a:ext cx="7521575" cy="549275"/>
          </a:xfrm>
        </p:spPr>
        <p:txBody>
          <a:bodyPr>
            <a:normAutofit fontScale="90000"/>
          </a:bodyPr>
          <a:lstStyle/>
          <a:p>
            <a:r>
              <a:rPr lang="tr-TR" b="1" dirty="0">
                <a:solidFill>
                  <a:srgbClr val="FF0000"/>
                </a:solidFill>
              </a:rPr>
              <a:t>2006 – 2015 Avrupa </a:t>
            </a:r>
            <a:r>
              <a:rPr lang="tr-TR" b="1" dirty="0" err="1">
                <a:solidFill>
                  <a:srgbClr val="FF0000"/>
                </a:solidFill>
              </a:rPr>
              <a:t>Konseyİ</a:t>
            </a:r>
            <a:r>
              <a:rPr lang="tr-TR" b="1" dirty="0">
                <a:solidFill>
                  <a:srgbClr val="FF0000"/>
                </a:solidFill>
              </a:rPr>
              <a:t> Özürlüler Eylem Planı</a:t>
            </a:r>
            <a:endParaRPr lang="tr-TR" dirty="0">
              <a:solidFill>
                <a:srgbClr val="FF0000"/>
              </a:solidFill>
            </a:endParaRPr>
          </a:p>
        </p:txBody>
      </p:sp>
      <p:sp>
        <p:nvSpPr>
          <p:cNvPr id="3" name="İçerik Yer Tutucusu 2"/>
          <p:cNvSpPr>
            <a:spLocks noGrp="1"/>
          </p:cNvSpPr>
          <p:nvPr>
            <p:ph sz="quarter" idx="4294967295"/>
          </p:nvPr>
        </p:nvSpPr>
        <p:spPr>
          <a:xfrm>
            <a:off x="0" y="1412875"/>
            <a:ext cx="7467600" cy="4873625"/>
          </a:xfrm>
        </p:spPr>
        <p:txBody>
          <a:bodyPr>
            <a:normAutofit/>
          </a:bodyPr>
          <a:lstStyle/>
          <a:p>
            <a:pPr algn="just">
              <a:buFont typeface="Arial" panose="020B0604020202020204" pitchFamily="34" charset="0"/>
              <a:buChar char="•"/>
            </a:pPr>
            <a:r>
              <a:rPr lang="tr-TR" sz="2400" b="0" dirty="0"/>
              <a:t>Avrupa Konseyi Parlamenterler Meclisinde, engelli bireylere yönelik tanı, tedavi, rehabilitasyon, meslek edindirme, ulaşılabilirlik, bütünleştirme gibi pek çok engelli haklarıyla ilgili konuda tavsiye kararları alınmıştır. Bu karar kapsamında 2006 – 2015 “Avrupa’da Özürlü Bireylerin Yaşam Kalitesinin Yükseltilmesi” Avrupa Konseyi Özürlüler Eylem Planı hazırlanmıştır.  Hazırlanan eylem planının 4. alanı “Eğitim” başlığını taşımaktadır. </a:t>
            </a:r>
          </a:p>
        </p:txBody>
      </p:sp>
      <p:pic>
        <p:nvPicPr>
          <p:cNvPr id="4" name="Picture 4" descr="sunu">
            <a:extLst>
              <a:ext uri="{FF2B5EF4-FFF2-40B4-BE49-F238E27FC236}">
                <a16:creationId xmlns:a16="http://schemas.microsoft.com/office/drawing/2014/main" id="{A3B4AE7C-C3C3-406E-A24D-42838E760C0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1279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260648"/>
            <a:ext cx="7521575" cy="477267"/>
          </a:xfrm>
        </p:spPr>
        <p:txBody>
          <a:bodyPr>
            <a:normAutofit fontScale="90000"/>
          </a:bodyPr>
          <a:lstStyle/>
          <a:p>
            <a:r>
              <a:rPr lang="tr-TR" b="1" dirty="0">
                <a:solidFill>
                  <a:srgbClr val="FF0000"/>
                </a:solidFill>
              </a:rPr>
              <a:t>2010-2020 Avrupa Birliği Özürlülük Stratejisi </a:t>
            </a:r>
            <a:endParaRPr lang="tr-TR" dirty="0">
              <a:solidFill>
                <a:srgbClr val="FF0000"/>
              </a:solidFill>
            </a:endParaRPr>
          </a:p>
        </p:txBody>
      </p:sp>
      <p:sp>
        <p:nvSpPr>
          <p:cNvPr id="3" name="İçerik Yer Tutucusu 2"/>
          <p:cNvSpPr>
            <a:spLocks noGrp="1"/>
          </p:cNvSpPr>
          <p:nvPr>
            <p:ph sz="quarter" idx="4294967295"/>
          </p:nvPr>
        </p:nvSpPr>
        <p:spPr>
          <a:xfrm>
            <a:off x="0" y="1341438"/>
            <a:ext cx="7467600" cy="4873625"/>
          </a:xfrm>
        </p:spPr>
        <p:txBody>
          <a:bodyPr>
            <a:normAutofit/>
          </a:bodyPr>
          <a:lstStyle/>
          <a:p>
            <a:pPr algn="just">
              <a:buFont typeface="Arial" panose="020B0604020202020204" pitchFamily="34" charset="0"/>
              <a:buChar char="•"/>
            </a:pPr>
            <a:r>
              <a:rPr lang="tr-TR" sz="2400" b="0" dirty="0"/>
              <a:t>Söz konusu strateji belgesi ile Engelli Kişilerin Haklarına Dair Sözleşme’nin Avrupa Birliğine üye ülkelerde uygulanabilirliğin artırılması için yapılandırılmış eylem planı sunulmuştur. (BM 2010). Stratejide erişilebilirlik, katılım, eşitlik, istihdam, eğitim, sosyal koruma, sağlık ve dış eylem konuları başlıca öncelikler olarak verilmiştir. Erişilebilirlik engelli bireylerin ürünleri, hizmetleri engelli olmayan bireyler kadar kullanabilmelerini ifade etmektedir. Bunun içerisinde kentsel tasarım ve mimariden, sağlık ve eğitim hizmetlerine kadar çok çeşitli ürün ve hizmet sınıfları yer almaktadır.</a:t>
            </a:r>
          </a:p>
          <a:p>
            <a:pPr algn="just">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D06FCF82-1A79-4F38-83A1-59BB3CB9C2A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26480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1676400" y="1341438"/>
            <a:ext cx="7467600" cy="4873625"/>
          </a:xfrm>
        </p:spPr>
        <p:txBody>
          <a:bodyPr/>
          <a:lstStyle/>
          <a:p>
            <a:pPr algn="just">
              <a:buFont typeface="Arial" panose="020B0604020202020204" pitchFamily="34" charset="0"/>
              <a:buChar char="•"/>
            </a:pPr>
            <a:r>
              <a:rPr lang="tr-TR" sz="2400" b="0" dirty="0"/>
              <a:t>Aile ve Sosyal Politikalar Bakanlığı Engelli ve Yaşlı Hizmetleri Genel Müdürlüğü’nün (</a:t>
            </a:r>
            <a:r>
              <a:rPr lang="tr-TR" sz="2400" b="0" u="sng" dirty="0">
                <a:hlinkClick r:id="rId2"/>
              </a:rPr>
              <a:t>www.eyh.gov.tr</a:t>
            </a:r>
            <a:r>
              <a:rPr lang="tr-TR" sz="2400" b="0" dirty="0"/>
              <a:t> ) ve </a:t>
            </a:r>
            <a:r>
              <a:rPr lang="tr-TR" sz="2400" b="0" dirty="0" err="1"/>
              <a:t>Milllî</a:t>
            </a:r>
            <a:r>
              <a:rPr lang="tr-TR" sz="2400" b="0" dirty="0"/>
              <a:t> Eğitim Bakanlığının (</a:t>
            </a:r>
            <a:r>
              <a:rPr lang="tr-TR" sz="2400" b="0" u="sng" dirty="0">
                <a:hlinkClick r:id="rId3"/>
              </a:rPr>
              <a:t>www.meb.gov.tr</a:t>
            </a:r>
            <a:r>
              <a:rPr lang="tr-TR" sz="2400" b="0" dirty="0"/>
              <a:t>) internet sayfalarından ulusal ve uluslararası mevzuatla ilgili güncel bilgilere ulaşabilirsiniz.</a:t>
            </a:r>
          </a:p>
          <a:p>
            <a:pPr marL="285750" indent="-285750" algn="just">
              <a:buFont typeface="Arial" panose="020B0604020202020204" pitchFamily="34" charset="0"/>
              <a:buChar char="•"/>
            </a:pPr>
            <a:endParaRPr lang="tr-TR" sz="2400" dirty="0"/>
          </a:p>
        </p:txBody>
      </p:sp>
      <p:pic>
        <p:nvPicPr>
          <p:cNvPr id="4" name="Picture 4" descr="sunu">
            <a:extLst>
              <a:ext uri="{FF2B5EF4-FFF2-40B4-BE49-F238E27FC236}">
                <a16:creationId xmlns:a16="http://schemas.microsoft.com/office/drawing/2014/main" id="{CDD47BDF-1B13-4753-B9EC-8C0F9A845D2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35088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4294967295"/>
          </p:nvPr>
        </p:nvSpPr>
        <p:spPr>
          <a:xfrm>
            <a:off x="1676400" y="1268413"/>
            <a:ext cx="7467600" cy="4873625"/>
          </a:xfrm>
        </p:spPr>
        <p:txBody>
          <a:bodyPr/>
          <a:lstStyle/>
          <a:p>
            <a:pPr marL="0" indent="0" algn="just"/>
            <a:r>
              <a:rPr lang="tr-TR" sz="2400" dirty="0">
                <a:solidFill>
                  <a:srgbClr val="FF0000"/>
                </a:solidFill>
              </a:rPr>
              <a:t>Kaynakça:</a:t>
            </a:r>
          </a:p>
          <a:p>
            <a:pPr marL="0" lvl="1" indent="0" algn="just">
              <a:buNone/>
            </a:pPr>
            <a:r>
              <a:rPr lang="tr-TR" sz="2400" dirty="0"/>
              <a:t>Bütünleştirme Kapsamında Eğitim Uygulamaları Öğretmen Kılavuz Kitabı (Özel Eğitimin Güçlendirilmesi Projesi) Haziran 2013, MEB Özel Eğitim ve Rehberlik Hizmetleri Genel Müdürlüğü</a:t>
            </a:r>
          </a:p>
        </p:txBody>
      </p:sp>
      <p:pic>
        <p:nvPicPr>
          <p:cNvPr id="4" name="Picture 4" descr="sunu">
            <a:extLst>
              <a:ext uri="{FF2B5EF4-FFF2-40B4-BE49-F238E27FC236}">
                <a16:creationId xmlns:a16="http://schemas.microsoft.com/office/drawing/2014/main" id="{92284918-946D-4244-BD0E-92B43EF1C49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96709"/>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745463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çılar">
  <a:themeElements>
    <a:clrScheme name="Döküm">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is Klasik">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çıla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132</TotalTime>
  <Words>2699</Words>
  <Application>Microsoft Office PowerPoint</Application>
  <PresentationFormat>Ekran Gösterisi (4:3)</PresentationFormat>
  <Paragraphs>167</Paragraphs>
  <Slides>46</Slides>
  <Notes>6</Notes>
  <HiddenSlides>0</HiddenSlides>
  <MMClips>0</MMClips>
  <ScaleCrop>false</ScaleCrop>
  <HeadingPairs>
    <vt:vector size="6" baseType="variant">
      <vt:variant>
        <vt:lpstr>Kullanılan Yazı Tipleri</vt:lpstr>
      </vt:variant>
      <vt:variant>
        <vt:i4>7</vt:i4>
      </vt:variant>
      <vt:variant>
        <vt:lpstr>Tema</vt:lpstr>
      </vt:variant>
      <vt:variant>
        <vt:i4>2</vt:i4>
      </vt:variant>
      <vt:variant>
        <vt:lpstr>Slayt Başlıkları</vt:lpstr>
      </vt:variant>
      <vt:variant>
        <vt:i4>46</vt:i4>
      </vt:variant>
    </vt:vector>
  </HeadingPairs>
  <TitlesOfParts>
    <vt:vector size="55" baseType="lpstr">
      <vt:lpstr>Arial</vt:lpstr>
      <vt:lpstr>Calibri</vt:lpstr>
      <vt:lpstr>Calibri Light</vt:lpstr>
      <vt:lpstr>Century Schoolbook</vt:lpstr>
      <vt:lpstr>Franklin Gothic Medium</vt:lpstr>
      <vt:lpstr>Times New Roman</vt:lpstr>
      <vt:lpstr>Wingdings</vt:lpstr>
      <vt:lpstr>Açılar</vt:lpstr>
      <vt:lpstr>Office Teması</vt:lpstr>
      <vt:lpstr>PowerPoint Sunusu</vt:lpstr>
      <vt:lpstr>KAZANIMLAR</vt:lpstr>
      <vt:lpstr>Yasal düzenlemelerin önemi</vt:lpstr>
      <vt:lpstr>PowerPoint Sunusu</vt:lpstr>
      <vt:lpstr>PowerPoint Sunusu</vt:lpstr>
      <vt:lpstr>ANAYASA</vt:lpstr>
      <vt:lpstr>PowerPoint Sunusu</vt:lpstr>
      <vt:lpstr>PowerPoint Sunusu</vt:lpstr>
      <vt:lpstr>Özel Eğitim İhtiyacı Olan Bireyler;</vt:lpstr>
      <vt:lpstr>YASAL DÜZENLEMELER </vt:lpstr>
      <vt:lpstr>PowerPoint Sunusu</vt:lpstr>
      <vt:lpstr>PowerPoint Sunusu</vt:lpstr>
      <vt:lpstr>ULUSAL YASAL DÜZENLEMELER</vt:lpstr>
      <vt:lpstr>TC Anayasası </vt:lpstr>
      <vt:lpstr>1739 Sayılı Milli Eğitim Temel Kanunu </vt:lpstr>
      <vt:lpstr>5378 Sayılı Özürlüler Kanunu </vt:lpstr>
      <vt:lpstr>573 Sayılı Özel Eğitim Hakkında K.H.K. </vt:lpstr>
      <vt:lpstr>Özel Eğitim Hizmetleri Yönetmeliği</vt:lpstr>
      <vt:lpstr>Özel Eğitim Kurumları Yönetmeliği</vt:lpstr>
      <vt:lpstr>ULUSLARARASI YASAL DÜZENLEMELER</vt:lpstr>
      <vt:lpstr>PowerPoint Sunusu</vt:lpstr>
      <vt:lpstr>PowerPoint Sunusu</vt:lpstr>
      <vt:lpstr>1948- İnsan Hakları Evrensel Bildirgesi </vt:lpstr>
      <vt:lpstr>1960- UNESCO Eğitimde Ayrımcılığa Karşı Sözleşme</vt:lpstr>
      <vt:lpstr>1966- BM Uluslararası Ekonomik, Sosyal ve Kültürel Haklar Sözleşmesi</vt:lpstr>
      <vt:lpstr>1971- BM Zİhİnsel Engellİ Bireylerİn Hakları Bİldirİsİ</vt:lpstr>
      <vt:lpstr>1975- BM Özürlü Hakları Bildirgesi </vt:lpstr>
      <vt:lpstr>1981- UNESCO Malaga Konferansı ve Sundberg Bildirgesi</vt:lpstr>
      <vt:lpstr>1982 BM Engelliler İçin Dünya Eylem Programı</vt:lpstr>
      <vt:lpstr>1989- Çocuk Haklarına Dair Sözleşme</vt:lpstr>
      <vt:lpstr>1990- Herkes İçin Eğitim Dünya Konferansı</vt:lpstr>
      <vt:lpstr>1993- BM Engelliler İçin Fırsat Eşitliği Standart Kurallar</vt:lpstr>
      <vt:lpstr>1994- UNESCO Salamanca Bildirgesi</vt:lpstr>
      <vt:lpstr>PowerPoint Sunusu</vt:lpstr>
      <vt:lpstr>PowerPoint Sunusu</vt:lpstr>
      <vt:lpstr>PowerPoint Sunusu</vt:lpstr>
      <vt:lpstr>1996- BM Özürlülük Strateji belgesi </vt:lpstr>
      <vt:lpstr>2000- Engelliler İçin Engelsiz Avrupa Tebliği</vt:lpstr>
      <vt:lpstr>2000- Dünya Eğitim Forumu</vt:lpstr>
      <vt:lpstr>2003 BM Özürlülük için Fırsat Eşitliği</vt:lpstr>
      <vt:lpstr>2006- BM Engellilerin Haklarına İlişkin Sözleşme</vt:lpstr>
      <vt:lpstr>Eğitim Hakkı; </vt:lpstr>
      <vt:lpstr>2006 – 2015 Avrupa Konseyİ Özürlüler Eylem Planı</vt:lpstr>
      <vt:lpstr>2010-2020 Avrupa Birliği Özürlülük Stratejisi </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EĞİTİM HAKKI</dc:title>
  <dc:creator>Serap GOKCE</dc:creator>
  <cp:lastModifiedBy>mahmut keskin</cp:lastModifiedBy>
  <cp:revision>39</cp:revision>
  <cp:lastPrinted>2013-07-30T13:12:04Z</cp:lastPrinted>
  <dcterms:created xsi:type="dcterms:W3CDTF">2013-07-30T12:38:00Z</dcterms:created>
  <dcterms:modified xsi:type="dcterms:W3CDTF">2021-02-14T13:20:13Z</dcterms:modified>
</cp:coreProperties>
</file>